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88" y="1807559"/>
            <a:ext cx="3324225" cy="933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4203286"/>
            <a:ext cx="2314575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587" y="3019425"/>
            <a:ext cx="50768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8CA6E1-5143-70A8-D790-38DA36E5B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45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B90917-E3C7-46C0-849C-57FBF42CDBAB}"/>
              </a:ext>
            </a:extLst>
          </p:cNvPr>
          <p:cNvSpPr/>
          <p:nvPr/>
        </p:nvSpPr>
        <p:spPr bwMode="white">
          <a:xfrm>
            <a:off x="5890611" y="853541"/>
            <a:ext cx="228495" cy="23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C5A0BBD8-7F06-E4B3-8728-9CE5732C60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65579"/>
            <a:ext cx="11520000" cy="3354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645AFA-7153-BF08-8BC8-2AA52FA6D22F}"/>
              </a:ext>
            </a:extLst>
          </p:cNvPr>
          <p:cNvSpPr/>
          <p:nvPr/>
        </p:nvSpPr>
        <p:spPr bwMode="white">
          <a:xfrm>
            <a:off x="4538677" y="3332834"/>
            <a:ext cx="504595" cy="4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8EA73E6-EE55-898F-B870-F5AC75FA326D}"/>
              </a:ext>
            </a:extLst>
          </p:cNvPr>
          <p:cNvSpPr/>
          <p:nvPr/>
        </p:nvSpPr>
        <p:spPr bwMode="white">
          <a:xfrm>
            <a:off x="5186082" y="3323303"/>
            <a:ext cx="514115" cy="4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E8E99F4-82EE-8CCF-65A1-E49FAFCDA07E}"/>
              </a:ext>
            </a:extLst>
          </p:cNvPr>
          <p:cNvSpPr/>
          <p:nvPr/>
        </p:nvSpPr>
        <p:spPr bwMode="white">
          <a:xfrm>
            <a:off x="7632892" y="3313773"/>
            <a:ext cx="476033" cy="428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B0B6738-BD02-A751-4740-97CC7696D9C8}"/>
              </a:ext>
            </a:extLst>
          </p:cNvPr>
          <p:cNvSpPr/>
          <p:nvPr/>
        </p:nvSpPr>
        <p:spPr bwMode="white">
          <a:xfrm>
            <a:off x="8261256" y="3313773"/>
            <a:ext cx="523636" cy="447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4274EF-FAFE-DDD5-F1E9-2C27A21F4287}"/>
              </a:ext>
            </a:extLst>
          </p:cNvPr>
          <p:cNvSpPr/>
          <p:nvPr/>
        </p:nvSpPr>
        <p:spPr bwMode="white">
          <a:xfrm>
            <a:off x="1158842" y="4238210"/>
            <a:ext cx="409388" cy="428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05A40E-19CB-86AE-4C78-766F0066883F}"/>
              </a:ext>
            </a:extLst>
          </p:cNvPr>
          <p:cNvSpPr/>
          <p:nvPr/>
        </p:nvSpPr>
        <p:spPr bwMode="white">
          <a:xfrm>
            <a:off x="1739603" y="4257270"/>
            <a:ext cx="504595" cy="4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A55DFCD-47B9-55B1-7393-BF67C3935D80}"/>
              </a:ext>
            </a:extLst>
          </p:cNvPr>
          <p:cNvSpPr/>
          <p:nvPr/>
        </p:nvSpPr>
        <p:spPr bwMode="white">
          <a:xfrm>
            <a:off x="5357454" y="4247740"/>
            <a:ext cx="476033" cy="38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B934AFB-DFDE-1922-B7D6-BC5DE5EDEAE5}"/>
              </a:ext>
            </a:extLst>
          </p:cNvPr>
          <p:cNvSpPr/>
          <p:nvPr/>
        </p:nvSpPr>
        <p:spPr bwMode="white">
          <a:xfrm>
            <a:off x="6042942" y="4247740"/>
            <a:ext cx="418909" cy="400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DCA8A9-E7C8-0BE7-74B7-5DDAE092740D}"/>
              </a:ext>
            </a:extLst>
          </p:cNvPr>
          <p:cNvSpPr/>
          <p:nvPr/>
        </p:nvSpPr>
        <p:spPr bwMode="white">
          <a:xfrm>
            <a:off x="10565256" y="4276331"/>
            <a:ext cx="428429" cy="362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CF127B0-A0EC-FD78-AD1F-CCA26C64BC5B}"/>
              </a:ext>
            </a:extLst>
          </p:cNvPr>
          <p:cNvSpPr/>
          <p:nvPr/>
        </p:nvSpPr>
        <p:spPr bwMode="white">
          <a:xfrm>
            <a:off x="11231702" y="4257270"/>
            <a:ext cx="447471" cy="362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3F42066-07B7-9443-7398-7AB65D9E840D}"/>
              </a:ext>
            </a:extLst>
          </p:cNvPr>
          <p:cNvSpPr/>
          <p:nvPr/>
        </p:nvSpPr>
        <p:spPr bwMode="white">
          <a:xfrm>
            <a:off x="2282280" y="5153116"/>
            <a:ext cx="437950" cy="3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11E720BA-EADE-A28E-B38C-8A05884C3CA0}"/>
              </a:ext>
            </a:extLst>
          </p:cNvPr>
          <p:cNvSpPr/>
          <p:nvPr/>
        </p:nvSpPr>
        <p:spPr bwMode="white">
          <a:xfrm>
            <a:off x="2882082" y="5172177"/>
            <a:ext cx="466512" cy="381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8740EED-1C25-6A4C-5A7C-63A4781A9829}"/>
              </a:ext>
            </a:extLst>
          </p:cNvPr>
          <p:cNvSpPr/>
          <p:nvPr/>
        </p:nvSpPr>
        <p:spPr bwMode="white">
          <a:xfrm>
            <a:off x="5014710" y="5153116"/>
            <a:ext cx="466512" cy="419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8CB1F67-5DCF-DDF5-EA3B-EE915E24A22D}"/>
              </a:ext>
            </a:extLst>
          </p:cNvPr>
          <p:cNvSpPr/>
          <p:nvPr/>
        </p:nvSpPr>
        <p:spPr bwMode="white">
          <a:xfrm>
            <a:off x="5671636" y="5162647"/>
            <a:ext cx="428429" cy="390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7D95FCE-BC14-EF91-857B-AB17B1E4EB8D}"/>
              </a:ext>
            </a:extLst>
          </p:cNvPr>
          <p:cNvSpPr/>
          <p:nvPr/>
        </p:nvSpPr>
        <p:spPr bwMode="white">
          <a:xfrm>
            <a:off x="8070842" y="5210298"/>
            <a:ext cx="418910" cy="304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7BEF729B-A4D7-24C0-399F-A9881BE3B06B}"/>
              </a:ext>
            </a:extLst>
          </p:cNvPr>
          <p:cNvSpPr/>
          <p:nvPr/>
        </p:nvSpPr>
        <p:spPr bwMode="white">
          <a:xfrm>
            <a:off x="8708727" y="5162647"/>
            <a:ext cx="456991" cy="371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004CF5-5D11-2C9A-A34B-CAF259891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6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6DD111-D917-5776-AF0B-92A6D450983D}"/>
              </a:ext>
            </a:extLst>
          </p:cNvPr>
          <p:cNvSpPr/>
          <p:nvPr/>
        </p:nvSpPr>
        <p:spPr bwMode="white">
          <a:xfrm>
            <a:off x="1977619" y="1654970"/>
            <a:ext cx="2570578" cy="1163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F446C7-EB62-3B73-4E37-66C18FB3638B}"/>
              </a:ext>
            </a:extLst>
          </p:cNvPr>
          <p:cNvSpPr/>
          <p:nvPr/>
        </p:nvSpPr>
        <p:spPr bwMode="white">
          <a:xfrm>
            <a:off x="8080363" y="1654970"/>
            <a:ext cx="2570578" cy="1163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4969A20-5CE3-BF5F-2C74-2F3DDB130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86046"/>
            <a:ext cx="11520000" cy="265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8DCBB4-0DC0-BE5F-680C-B4E2B56FDCAE}"/>
              </a:ext>
            </a:extLst>
          </p:cNvPr>
          <p:cNvSpPr/>
          <p:nvPr/>
        </p:nvSpPr>
        <p:spPr bwMode="white">
          <a:xfrm>
            <a:off x="6071504" y="4678830"/>
            <a:ext cx="666446" cy="314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C2D19F7-0F0A-8DEF-1195-D4C432694045}"/>
              </a:ext>
            </a:extLst>
          </p:cNvPr>
          <p:cNvSpPr/>
          <p:nvPr/>
        </p:nvSpPr>
        <p:spPr bwMode="white">
          <a:xfrm>
            <a:off x="3015371" y="5251088"/>
            <a:ext cx="675966" cy="305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0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106777-0306-71C7-B5C5-573C3346E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1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7F5482-0E8A-6E1C-C2E3-47457967511C}"/>
              </a:ext>
            </a:extLst>
          </p:cNvPr>
          <p:cNvSpPr/>
          <p:nvPr/>
        </p:nvSpPr>
        <p:spPr bwMode="white">
          <a:xfrm>
            <a:off x="1777685" y="3143793"/>
            <a:ext cx="247537" cy="24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B55AAFC-E12D-FE3F-F10B-A3850055E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4" y="3611375"/>
            <a:ext cx="11520000" cy="1509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B7AC919-ECBF-767C-367F-59BE08D0BEE1}"/>
              </a:ext>
            </a:extLst>
          </p:cNvPr>
          <p:cNvSpPr/>
          <p:nvPr/>
        </p:nvSpPr>
        <p:spPr bwMode="white">
          <a:xfrm>
            <a:off x="10570178" y="4270719"/>
            <a:ext cx="476033" cy="238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0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