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944719"/>
            <a:ext cx="3324225" cy="93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3221954"/>
            <a:ext cx="51054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4413464"/>
            <a:ext cx="21717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AAAE4C-A735-0903-87CD-2CED8C64F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EB470D1-5DEA-75A7-BE97-0C45C50EF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3065364"/>
            <a:ext cx="11520000" cy="280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B3609E-CA94-ABE7-D813-AD12139F51CC}"/>
              </a:ext>
            </a:extLst>
          </p:cNvPr>
          <p:cNvSpPr/>
          <p:nvPr/>
        </p:nvSpPr>
        <p:spPr bwMode="white">
          <a:xfrm>
            <a:off x="6743060" y="3217765"/>
            <a:ext cx="228495" cy="2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305E41-B697-9029-7013-39BE5A084398}"/>
              </a:ext>
            </a:extLst>
          </p:cNvPr>
          <p:cNvSpPr/>
          <p:nvPr/>
        </p:nvSpPr>
        <p:spPr bwMode="white">
          <a:xfrm>
            <a:off x="2649175" y="4322674"/>
            <a:ext cx="685487" cy="30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B755EA-A6F1-62D8-9E57-6611B89F86B5}"/>
              </a:ext>
            </a:extLst>
          </p:cNvPr>
          <p:cNvSpPr/>
          <p:nvPr/>
        </p:nvSpPr>
        <p:spPr bwMode="white">
          <a:xfrm>
            <a:off x="4258167" y="4322674"/>
            <a:ext cx="675966" cy="30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B80374-5DEE-436C-9AAC-533E3BD08E59}"/>
              </a:ext>
            </a:extLst>
          </p:cNvPr>
          <p:cNvSpPr/>
          <p:nvPr/>
        </p:nvSpPr>
        <p:spPr bwMode="white">
          <a:xfrm>
            <a:off x="3306101" y="4884654"/>
            <a:ext cx="666446" cy="30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9421AA-D495-8E1D-D99D-847D5662563D}"/>
              </a:ext>
            </a:extLst>
          </p:cNvPr>
          <p:cNvSpPr/>
          <p:nvPr/>
        </p:nvSpPr>
        <p:spPr bwMode="white">
          <a:xfrm>
            <a:off x="10760779" y="4884654"/>
            <a:ext cx="695008" cy="30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125AED-6E02-8C5B-491C-28C3FEC39B2E}"/>
              </a:ext>
            </a:extLst>
          </p:cNvPr>
          <p:cNvSpPr/>
          <p:nvPr/>
        </p:nvSpPr>
        <p:spPr bwMode="white">
          <a:xfrm>
            <a:off x="3772613" y="5446633"/>
            <a:ext cx="7692694" cy="314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812C2C-454D-8C04-00F8-EB68F69AB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6B82C7-B83B-864F-2545-DA03EEA46AA5}"/>
              </a:ext>
            </a:extLst>
          </p:cNvPr>
          <p:cNvSpPr/>
          <p:nvPr/>
        </p:nvSpPr>
        <p:spPr bwMode="white">
          <a:xfrm>
            <a:off x="5071834" y="3749382"/>
            <a:ext cx="1723239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665C57-861F-3E56-EA42-EC262386B46F}"/>
              </a:ext>
            </a:extLst>
          </p:cNvPr>
          <p:cNvSpPr/>
          <p:nvPr/>
        </p:nvSpPr>
        <p:spPr bwMode="white">
          <a:xfrm>
            <a:off x="1872892" y="4301910"/>
            <a:ext cx="685487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D4AD0B-3679-53FA-5FF8-C10859C2E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477F9C-279D-4B2B-2380-3D9998310B0D}"/>
              </a:ext>
            </a:extLst>
          </p:cNvPr>
          <p:cNvSpPr/>
          <p:nvPr/>
        </p:nvSpPr>
        <p:spPr bwMode="white">
          <a:xfrm>
            <a:off x="1568231" y="1912811"/>
            <a:ext cx="2608661" cy="31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00367C-1644-4B97-7CB5-3A0F25113DF3}"/>
              </a:ext>
            </a:extLst>
          </p:cNvPr>
          <p:cNvSpPr/>
          <p:nvPr/>
        </p:nvSpPr>
        <p:spPr bwMode="white">
          <a:xfrm>
            <a:off x="5252727" y="1912811"/>
            <a:ext cx="2618181" cy="31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E032A1-802E-65BF-DF4E-E41091DFC4A4}"/>
              </a:ext>
            </a:extLst>
          </p:cNvPr>
          <p:cNvSpPr/>
          <p:nvPr/>
        </p:nvSpPr>
        <p:spPr bwMode="white">
          <a:xfrm>
            <a:off x="9594148" y="1912811"/>
            <a:ext cx="685487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F03324-2EDC-B3FD-C3B3-42AF3E569B39}"/>
              </a:ext>
            </a:extLst>
          </p:cNvPr>
          <p:cNvSpPr/>
          <p:nvPr/>
        </p:nvSpPr>
        <p:spPr bwMode="white">
          <a:xfrm>
            <a:off x="3567570" y="2504446"/>
            <a:ext cx="238016" cy="22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55A3F9-28FE-A227-AA9E-2AFD04098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0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1F65E5-E5E2-ECD5-3F99-5F96260ACD47}"/>
              </a:ext>
            </a:extLst>
          </p:cNvPr>
          <p:cNvSpPr/>
          <p:nvPr/>
        </p:nvSpPr>
        <p:spPr bwMode="white">
          <a:xfrm>
            <a:off x="10898479" y="2027753"/>
            <a:ext cx="228495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B3EA45-B2B7-0D9D-A98F-5EFA6F4C6E10}"/>
              </a:ext>
            </a:extLst>
          </p:cNvPr>
          <p:cNvSpPr/>
          <p:nvPr/>
        </p:nvSpPr>
        <p:spPr bwMode="white">
          <a:xfrm>
            <a:off x="10860396" y="3154138"/>
            <a:ext cx="285619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2023-08-08T08:48:35Z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