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88" y="1953863"/>
            <a:ext cx="3324225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788" y="3137439"/>
            <a:ext cx="4162425" cy="962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525" y="4349590"/>
            <a:ext cx="2266950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EE8648-7229-91D9-1B7A-1349494E9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99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8CB792-9AB9-50EB-154E-0F0594DE2D01}"/>
              </a:ext>
            </a:extLst>
          </p:cNvPr>
          <p:cNvSpPr/>
          <p:nvPr/>
        </p:nvSpPr>
        <p:spPr bwMode="white">
          <a:xfrm>
            <a:off x="4119768" y="1979676"/>
            <a:ext cx="685487" cy="305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DAF6E2-DD51-7437-C7A7-C9A87C680675}"/>
              </a:ext>
            </a:extLst>
          </p:cNvPr>
          <p:cNvSpPr/>
          <p:nvPr/>
        </p:nvSpPr>
        <p:spPr bwMode="white">
          <a:xfrm>
            <a:off x="9318049" y="1979676"/>
            <a:ext cx="2646743" cy="305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3A925F9-F6F2-554F-64DA-CB03BDA01193}"/>
              </a:ext>
            </a:extLst>
          </p:cNvPr>
          <p:cNvSpPr/>
          <p:nvPr/>
        </p:nvSpPr>
        <p:spPr bwMode="white">
          <a:xfrm>
            <a:off x="1891933" y="2514084"/>
            <a:ext cx="5798082" cy="314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53FF2C05-2416-151F-0A55-8C5856867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73" y="3019863"/>
            <a:ext cx="11520000" cy="2097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0CBDA1-DC6F-2177-5A1A-C20DFC55E7C7}"/>
              </a:ext>
            </a:extLst>
          </p:cNvPr>
          <p:cNvSpPr/>
          <p:nvPr/>
        </p:nvSpPr>
        <p:spPr bwMode="white">
          <a:xfrm>
            <a:off x="5814956" y="3067526"/>
            <a:ext cx="1694677" cy="305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566B853-2640-95E2-B29C-9C062B65BE54}"/>
              </a:ext>
            </a:extLst>
          </p:cNvPr>
          <p:cNvSpPr/>
          <p:nvPr/>
        </p:nvSpPr>
        <p:spPr bwMode="white">
          <a:xfrm>
            <a:off x="4615353" y="3610885"/>
            <a:ext cx="4055801" cy="314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40B161B-D606-6407-0682-EC9C82BBFA70}"/>
              </a:ext>
            </a:extLst>
          </p:cNvPr>
          <p:cNvSpPr/>
          <p:nvPr/>
        </p:nvSpPr>
        <p:spPr bwMode="white">
          <a:xfrm>
            <a:off x="7709568" y="4182843"/>
            <a:ext cx="285619" cy="238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A42E8E-4C28-7CD4-CD0C-626EE7AC1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39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1DCC34E-981D-2826-22BA-DE4565EB87E4}"/>
              </a:ext>
            </a:extLst>
          </p:cNvPr>
          <p:cNvSpPr/>
          <p:nvPr/>
        </p:nvSpPr>
        <p:spPr bwMode="white">
          <a:xfrm>
            <a:off x="6604661" y="1426162"/>
            <a:ext cx="247537" cy="238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39093FD3-719E-24E8-AE2D-6D1A78760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06" y="3859561"/>
            <a:ext cx="11520000" cy="1633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BEC8AA-EA29-9A37-0F90-EE60DE7081D3}"/>
              </a:ext>
            </a:extLst>
          </p:cNvPr>
          <p:cNvSpPr/>
          <p:nvPr/>
        </p:nvSpPr>
        <p:spPr bwMode="white">
          <a:xfrm>
            <a:off x="1564007" y="4499742"/>
            <a:ext cx="9939570" cy="315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9998DC-58E5-B713-C7B8-DFB351115E57}"/>
              </a:ext>
            </a:extLst>
          </p:cNvPr>
          <p:cNvSpPr/>
          <p:nvPr/>
        </p:nvSpPr>
        <p:spPr bwMode="white">
          <a:xfrm>
            <a:off x="1402156" y="5044374"/>
            <a:ext cx="5493421" cy="305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20243D-D9F9-A000-6507-A6248F934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01526"/>
            <a:ext cx="11520000" cy="2804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7F3CA2-1FC1-1017-1FBF-8D1D727C3991}"/>
              </a:ext>
            </a:extLst>
          </p:cNvPr>
          <p:cNvSpPr/>
          <p:nvPr/>
        </p:nvSpPr>
        <p:spPr bwMode="white">
          <a:xfrm>
            <a:off x="4272099" y="2567235"/>
            <a:ext cx="361785" cy="305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3327B3-75C7-1CAB-7AFF-3A6A1096DFB3}"/>
              </a:ext>
            </a:extLst>
          </p:cNvPr>
          <p:cNvSpPr/>
          <p:nvPr/>
        </p:nvSpPr>
        <p:spPr bwMode="white">
          <a:xfrm>
            <a:off x="6195272" y="2567235"/>
            <a:ext cx="685487" cy="305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D332D739-4C1C-C646-65EE-A77EC4020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0" y="3006035"/>
            <a:ext cx="11520000" cy="3755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F0CE75-56F1-50DF-5FAE-BE2E611A9E91}"/>
              </a:ext>
            </a:extLst>
          </p:cNvPr>
          <p:cNvSpPr/>
          <p:nvPr/>
        </p:nvSpPr>
        <p:spPr bwMode="white">
          <a:xfrm>
            <a:off x="6181340" y="3120427"/>
            <a:ext cx="361785" cy="305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96053E-3C97-6152-D872-A7F4A0B10BBC}"/>
              </a:ext>
            </a:extLst>
          </p:cNvPr>
          <p:cNvSpPr/>
          <p:nvPr/>
        </p:nvSpPr>
        <p:spPr bwMode="white">
          <a:xfrm>
            <a:off x="7504712" y="3120533"/>
            <a:ext cx="352264" cy="28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B96F423-78B9-14A9-6D37-03A87860155C}"/>
              </a:ext>
            </a:extLst>
          </p:cNvPr>
          <p:cNvSpPr/>
          <p:nvPr/>
        </p:nvSpPr>
        <p:spPr bwMode="white">
          <a:xfrm>
            <a:off x="2011291" y="3663792"/>
            <a:ext cx="361785" cy="305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BB876BB-F8E9-6851-3F87-ECF93F9FA069}"/>
              </a:ext>
            </a:extLst>
          </p:cNvPr>
          <p:cNvSpPr/>
          <p:nvPr/>
        </p:nvSpPr>
        <p:spPr bwMode="white">
          <a:xfrm>
            <a:off x="3144250" y="3673325"/>
            <a:ext cx="342743" cy="28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EFB2846-1DD5-C495-EAFE-E4E620C0E5FF}"/>
              </a:ext>
            </a:extLst>
          </p:cNvPr>
          <p:cNvSpPr/>
          <p:nvPr/>
        </p:nvSpPr>
        <p:spPr bwMode="white">
          <a:xfrm>
            <a:off x="4410498" y="3663792"/>
            <a:ext cx="371305" cy="305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42EFE3F-62B4-3086-C403-63BFDE382275}"/>
              </a:ext>
            </a:extLst>
          </p:cNvPr>
          <p:cNvSpPr/>
          <p:nvPr/>
        </p:nvSpPr>
        <p:spPr bwMode="white">
          <a:xfrm>
            <a:off x="5448250" y="4207157"/>
            <a:ext cx="361785" cy="305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614FB9F-42D6-4527-DF66-084B05C46601}"/>
              </a:ext>
            </a:extLst>
          </p:cNvPr>
          <p:cNvSpPr/>
          <p:nvPr/>
        </p:nvSpPr>
        <p:spPr bwMode="white">
          <a:xfrm>
            <a:off x="7123886" y="4207157"/>
            <a:ext cx="361785" cy="305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DC5B460-DF89-B3F3-3D37-B3E700BCCD11}"/>
              </a:ext>
            </a:extLst>
          </p:cNvPr>
          <p:cNvSpPr/>
          <p:nvPr/>
        </p:nvSpPr>
        <p:spPr bwMode="white">
          <a:xfrm>
            <a:off x="8323489" y="5303420"/>
            <a:ext cx="371305" cy="295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A7B060F-99F5-E3DE-6494-E43F794FECB6}"/>
              </a:ext>
            </a:extLst>
          </p:cNvPr>
          <p:cNvSpPr/>
          <p:nvPr/>
        </p:nvSpPr>
        <p:spPr bwMode="white">
          <a:xfrm>
            <a:off x="10979754" y="5293888"/>
            <a:ext cx="314181" cy="305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76A9044-8AF2-FB3F-BAC1-4ACD0DCC47B3}"/>
              </a:ext>
            </a:extLst>
          </p:cNvPr>
          <p:cNvSpPr/>
          <p:nvPr/>
        </p:nvSpPr>
        <p:spPr bwMode="white">
          <a:xfrm>
            <a:off x="3772613" y="5837253"/>
            <a:ext cx="1970776" cy="314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7694AB0-8AEC-0700-038D-F9F938B1C4E7}"/>
              </a:ext>
            </a:extLst>
          </p:cNvPr>
          <p:cNvSpPr/>
          <p:nvPr/>
        </p:nvSpPr>
        <p:spPr bwMode="white">
          <a:xfrm>
            <a:off x="2001770" y="6390151"/>
            <a:ext cx="2618181" cy="305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07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2023-08-08T08:43:51Z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