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5" r:id="rId7"/>
    <p:sldId id="263" r:id="rId8"/>
    <p:sldId id="261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227451"/>
            <a:ext cx="11049000" cy="184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916715"/>
            <a:ext cx="348615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0000" y="720000"/>
            <a:ext cx="11520000" cy="5350862"/>
            <a:chOff x="540000" y="720000"/>
            <a:chExt cx="11520000" cy="5350862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8651DA1B-683F-F449-F0C7-06198F30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" y="720000"/>
              <a:ext cx="11520000" cy="41571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>
              <a:extLst>
                <a:ext uri="{FF2B5EF4-FFF2-40B4-BE49-F238E27FC236}">
                  <a16:creationId xmlns:a16="http://schemas.microsoft.com/office/drawing/2014/main" id="{BC1C9CBB-B098-FD9F-7F32-01B7C83B1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66"/>
            <a:stretch/>
          </p:blipFill>
          <p:spPr>
            <a:xfrm>
              <a:off x="540000" y="4877127"/>
              <a:ext cx="11520000" cy="119373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1C9CBB-B098-FD9F-7F32-01B7C83B1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4"/>
          <a:stretch/>
        </p:blipFill>
        <p:spPr>
          <a:xfrm>
            <a:off x="540000" y="829558"/>
            <a:ext cx="11520000" cy="2681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CF2BA76-FB06-9017-2A70-F2157B374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8"/>
          <a:stretch/>
        </p:blipFill>
        <p:spPr>
          <a:xfrm>
            <a:off x="540000" y="3510612"/>
            <a:ext cx="11520000" cy="111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7E8C4B-4141-478B-8D28-BF85890F2E33}"/>
              </a:ext>
            </a:extLst>
          </p:cNvPr>
          <p:cNvSpPr/>
          <p:nvPr/>
        </p:nvSpPr>
        <p:spPr bwMode="white">
          <a:xfrm>
            <a:off x="4157851" y="3653427"/>
            <a:ext cx="2342082" cy="31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ADCD58-6D79-8B75-661D-DE5F46437A70}"/>
              </a:ext>
            </a:extLst>
          </p:cNvPr>
          <p:cNvSpPr/>
          <p:nvPr/>
        </p:nvSpPr>
        <p:spPr bwMode="white">
          <a:xfrm>
            <a:off x="10936561" y="3653427"/>
            <a:ext cx="1018710" cy="30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625644-46EE-BB19-2A2F-DE5C39C3F538}"/>
              </a:ext>
            </a:extLst>
          </p:cNvPr>
          <p:cNvSpPr/>
          <p:nvPr/>
        </p:nvSpPr>
        <p:spPr bwMode="white">
          <a:xfrm>
            <a:off x="911305" y="4196127"/>
            <a:ext cx="1332892" cy="30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F2BA76-FB06-9017-2A70-F2157B374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2"/>
          <a:stretch/>
        </p:blipFill>
        <p:spPr>
          <a:xfrm>
            <a:off x="540000" y="848412"/>
            <a:ext cx="11520000" cy="268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3A356F-C997-67E6-2AE9-1BE9495906DC}"/>
              </a:ext>
            </a:extLst>
          </p:cNvPr>
          <p:cNvSpPr/>
          <p:nvPr/>
        </p:nvSpPr>
        <p:spPr bwMode="white">
          <a:xfrm>
            <a:off x="4843338" y="958588"/>
            <a:ext cx="247537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302A028-327D-F0FC-63DC-D3ACB3404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29270"/>
            <a:ext cx="11520000" cy="301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FE17A2-D260-AEFD-EA43-08E4E0791818}"/>
              </a:ext>
            </a:extLst>
          </p:cNvPr>
          <p:cNvSpPr/>
          <p:nvPr/>
        </p:nvSpPr>
        <p:spPr bwMode="white">
          <a:xfrm>
            <a:off x="4862380" y="4405622"/>
            <a:ext cx="371305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63ADCA-0F31-C2B6-DC1F-BCABE76EA943}"/>
              </a:ext>
            </a:extLst>
          </p:cNvPr>
          <p:cNvSpPr/>
          <p:nvPr/>
        </p:nvSpPr>
        <p:spPr bwMode="white">
          <a:xfrm>
            <a:off x="7642413" y="4405622"/>
            <a:ext cx="371306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CC51E6-1B8E-C106-1FDE-BAF70E989876}"/>
              </a:ext>
            </a:extLst>
          </p:cNvPr>
          <p:cNvSpPr/>
          <p:nvPr/>
        </p:nvSpPr>
        <p:spPr bwMode="white">
          <a:xfrm>
            <a:off x="10127305" y="4405622"/>
            <a:ext cx="371305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F6734C-A607-9090-5719-494CEB1355D3}"/>
              </a:ext>
            </a:extLst>
          </p:cNvPr>
          <p:cNvSpPr/>
          <p:nvPr/>
        </p:nvSpPr>
        <p:spPr bwMode="white">
          <a:xfrm>
            <a:off x="4938545" y="5624894"/>
            <a:ext cx="1980297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AE5A1F-390A-FA9A-F85C-7AFE1F71A8C7}"/>
              </a:ext>
            </a:extLst>
          </p:cNvPr>
          <p:cNvSpPr/>
          <p:nvPr/>
        </p:nvSpPr>
        <p:spPr bwMode="white">
          <a:xfrm>
            <a:off x="9641752" y="5624894"/>
            <a:ext cx="2323041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4EC3415-AD1E-694F-184F-C151DE548310}"/>
              </a:ext>
            </a:extLst>
          </p:cNvPr>
          <p:cNvSpPr/>
          <p:nvPr/>
        </p:nvSpPr>
        <p:spPr bwMode="white">
          <a:xfrm>
            <a:off x="920826" y="6167852"/>
            <a:ext cx="4074842" cy="314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69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9BDA0F-BDB4-01AA-E992-9CA85AD5F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EFFA293B-DD0C-1FEE-396A-E33BC971A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97005"/>
            <a:ext cx="11520000" cy="314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6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9C3FE0-36F8-0A46-97D6-B009F440F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779D7A2-B9A5-C58E-DCC0-7D57BB776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34017"/>
            <a:ext cx="11520000" cy="154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22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FE148F-33FC-CDE7-203B-743A916B5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3819"/>
            <a:ext cx="11520000" cy="271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623B00-DA92-1AE2-1276-FFD1FE02FE2F}"/>
              </a:ext>
            </a:extLst>
          </p:cNvPr>
          <p:cNvSpPr/>
          <p:nvPr/>
        </p:nvSpPr>
        <p:spPr bwMode="white">
          <a:xfrm>
            <a:off x="3805586" y="1411080"/>
            <a:ext cx="685487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2077A5-0ECE-F5A4-3E9D-9D2F58120F5F}"/>
              </a:ext>
            </a:extLst>
          </p:cNvPr>
          <p:cNvSpPr/>
          <p:nvPr/>
        </p:nvSpPr>
        <p:spPr bwMode="white">
          <a:xfrm>
            <a:off x="4129289" y="1934740"/>
            <a:ext cx="361785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819A39-D8B6-DD77-45A5-B18EB735F8D5}"/>
              </a:ext>
            </a:extLst>
          </p:cNvPr>
          <p:cNvSpPr/>
          <p:nvPr/>
        </p:nvSpPr>
        <p:spPr bwMode="white">
          <a:xfrm>
            <a:off x="3805586" y="2467920"/>
            <a:ext cx="361785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23E4123-87DF-F165-B16C-894FFF418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77327"/>
            <a:ext cx="11520000" cy="3644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45B2A3-20FA-71B7-B9DB-6CE148023A98}"/>
              </a:ext>
            </a:extLst>
          </p:cNvPr>
          <p:cNvSpPr/>
          <p:nvPr/>
        </p:nvSpPr>
        <p:spPr bwMode="white">
          <a:xfrm>
            <a:off x="3662776" y="3526034"/>
            <a:ext cx="371305" cy="314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558F92-A59B-28D1-A839-5C0300EAACBB}"/>
              </a:ext>
            </a:extLst>
          </p:cNvPr>
          <p:cNvSpPr/>
          <p:nvPr/>
        </p:nvSpPr>
        <p:spPr bwMode="white">
          <a:xfrm>
            <a:off x="5509785" y="3526034"/>
            <a:ext cx="6455008" cy="314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8A4289-42DA-705C-2DD2-9122956A8998}"/>
              </a:ext>
            </a:extLst>
          </p:cNvPr>
          <p:cNvSpPr/>
          <p:nvPr/>
        </p:nvSpPr>
        <p:spPr bwMode="white">
          <a:xfrm>
            <a:off x="1406380" y="4050723"/>
            <a:ext cx="10548892" cy="314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B84780-5190-4A62-59C8-F16B2C350894}"/>
              </a:ext>
            </a:extLst>
          </p:cNvPr>
          <p:cNvSpPr/>
          <p:nvPr/>
        </p:nvSpPr>
        <p:spPr bwMode="white">
          <a:xfrm>
            <a:off x="1415900" y="4584953"/>
            <a:ext cx="6769190" cy="305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ABB7C8D-6A25-8C6D-AFB5-8128DB3B9931}"/>
              </a:ext>
            </a:extLst>
          </p:cNvPr>
          <p:cNvSpPr/>
          <p:nvPr/>
        </p:nvSpPr>
        <p:spPr bwMode="white">
          <a:xfrm>
            <a:off x="2215636" y="5634332"/>
            <a:ext cx="4217652" cy="314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388F9E-10D5-9778-6ECC-A9A8FDDFFCB8}"/>
              </a:ext>
            </a:extLst>
          </p:cNvPr>
          <p:cNvSpPr/>
          <p:nvPr/>
        </p:nvSpPr>
        <p:spPr bwMode="white">
          <a:xfrm>
            <a:off x="2215636" y="6159022"/>
            <a:ext cx="9558743" cy="324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