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4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25" y="2063019"/>
            <a:ext cx="3486150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512" y="3315938"/>
            <a:ext cx="6276975" cy="857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437" y="4330732"/>
            <a:ext cx="2143125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56A621-CA6E-23FF-5CA7-BAE9848C12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23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E418D65F-E247-B41E-089E-F01BF367C9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33" y="2643447"/>
            <a:ext cx="11520000" cy="2730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2731701-D7A9-9C73-AC05-B4536B216B1E}"/>
              </a:ext>
            </a:extLst>
          </p:cNvPr>
          <p:cNvSpPr/>
          <p:nvPr/>
        </p:nvSpPr>
        <p:spPr bwMode="white">
          <a:xfrm>
            <a:off x="11341633" y="2729357"/>
            <a:ext cx="228495" cy="238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9EB351B-5F62-0228-B89D-0230A08C3AF6}"/>
              </a:ext>
            </a:extLst>
          </p:cNvPr>
          <p:cNvSpPr/>
          <p:nvPr/>
        </p:nvSpPr>
        <p:spPr bwMode="white">
          <a:xfrm>
            <a:off x="11303550" y="3292550"/>
            <a:ext cx="285619" cy="229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B77C296-60D9-77C5-2A88-544A34C5E436}"/>
              </a:ext>
            </a:extLst>
          </p:cNvPr>
          <p:cNvSpPr/>
          <p:nvPr/>
        </p:nvSpPr>
        <p:spPr bwMode="white">
          <a:xfrm>
            <a:off x="11322591" y="3836652"/>
            <a:ext cx="247537" cy="248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27E857B-1FA9-B772-FDA0-D0E681AA8D14}"/>
              </a:ext>
            </a:extLst>
          </p:cNvPr>
          <p:cNvSpPr/>
          <p:nvPr/>
        </p:nvSpPr>
        <p:spPr bwMode="white">
          <a:xfrm>
            <a:off x="3220509" y="4371208"/>
            <a:ext cx="8711404" cy="315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62C8DB0-4433-7F4A-7240-F9B6C2E3D48A}"/>
              </a:ext>
            </a:extLst>
          </p:cNvPr>
          <p:cNvSpPr/>
          <p:nvPr/>
        </p:nvSpPr>
        <p:spPr bwMode="white">
          <a:xfrm>
            <a:off x="935550" y="4924855"/>
            <a:ext cx="6321719" cy="315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830BD8-F89C-A624-4F3A-26F41ADC8B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08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BCB60506-9635-61FC-94B3-6339E12FAE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59" y="4128430"/>
            <a:ext cx="11520000" cy="1592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4730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BCAF95-FE95-1DBA-3B10-E115EB0B92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65476"/>
            <a:ext cx="11520000" cy="3362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0AFCB87-5693-AFEF-F765-AFC64BAD1B33}"/>
              </a:ext>
            </a:extLst>
          </p:cNvPr>
          <p:cNvSpPr/>
          <p:nvPr/>
        </p:nvSpPr>
        <p:spPr bwMode="white">
          <a:xfrm>
            <a:off x="1244528" y="1189506"/>
            <a:ext cx="361785" cy="314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3AC1A1A-2CBF-CBD8-6159-8A1AD3957381}"/>
              </a:ext>
            </a:extLst>
          </p:cNvPr>
          <p:cNvSpPr/>
          <p:nvPr/>
        </p:nvSpPr>
        <p:spPr bwMode="white">
          <a:xfrm>
            <a:off x="6966446" y="1189506"/>
            <a:ext cx="361785" cy="314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54BB6B0-8FA7-CCDA-256C-8D8FB5FFABA5}"/>
              </a:ext>
            </a:extLst>
          </p:cNvPr>
          <p:cNvSpPr/>
          <p:nvPr/>
        </p:nvSpPr>
        <p:spPr bwMode="white">
          <a:xfrm>
            <a:off x="1558710" y="1742055"/>
            <a:ext cx="371305" cy="314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5A3AF4F-FEBE-C482-F440-25C1F1235E7F}"/>
              </a:ext>
            </a:extLst>
          </p:cNvPr>
          <p:cNvSpPr/>
          <p:nvPr/>
        </p:nvSpPr>
        <p:spPr bwMode="white">
          <a:xfrm>
            <a:off x="10812793" y="3428284"/>
            <a:ext cx="323702" cy="295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89B31922-3582-4D53-D8B6-550165B114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828405"/>
            <a:ext cx="11520000" cy="2763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069992E-4CE0-08A5-F53C-3099AE97336B}"/>
              </a:ext>
            </a:extLst>
          </p:cNvPr>
          <p:cNvSpPr/>
          <p:nvPr/>
        </p:nvSpPr>
        <p:spPr bwMode="white">
          <a:xfrm>
            <a:off x="1082677" y="4523955"/>
            <a:ext cx="6321719" cy="314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C39E56B-45C4-072B-E382-463DF7B890EB}"/>
              </a:ext>
            </a:extLst>
          </p:cNvPr>
          <p:cNvSpPr/>
          <p:nvPr/>
        </p:nvSpPr>
        <p:spPr bwMode="white">
          <a:xfrm>
            <a:off x="1092198" y="5638741"/>
            <a:ext cx="10415603" cy="304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33A0D83-A6A8-818D-3101-DE862950C53C}"/>
              </a:ext>
            </a:extLst>
          </p:cNvPr>
          <p:cNvSpPr/>
          <p:nvPr/>
        </p:nvSpPr>
        <p:spPr bwMode="white">
          <a:xfrm>
            <a:off x="920826" y="6191370"/>
            <a:ext cx="4369983" cy="304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88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2023-08-08T08:19:18Z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