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05" y="1948624"/>
            <a:ext cx="3486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792" y="3201543"/>
            <a:ext cx="6276975" cy="85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854" y="4287964"/>
            <a:ext cx="222885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C9875C-FE42-2634-04E5-9360B6C51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82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FD0311-2097-AFB6-FED7-B5D385624ACF}"/>
              </a:ext>
            </a:extLst>
          </p:cNvPr>
          <p:cNvSpPr/>
          <p:nvPr/>
        </p:nvSpPr>
        <p:spPr bwMode="white">
          <a:xfrm>
            <a:off x="5566909" y="901140"/>
            <a:ext cx="228495" cy="238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D2003F3D-6906-EA0B-7C99-23F87A5975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02807"/>
            <a:ext cx="11520000" cy="378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6775F9-A12A-782B-BFB2-749A07E1B3AF}"/>
              </a:ext>
            </a:extLst>
          </p:cNvPr>
          <p:cNvSpPr/>
          <p:nvPr/>
        </p:nvSpPr>
        <p:spPr bwMode="white">
          <a:xfrm>
            <a:off x="3005851" y="3342682"/>
            <a:ext cx="504595" cy="372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16069E-A8D4-9042-8C65-1ED0170C448A}"/>
              </a:ext>
            </a:extLst>
          </p:cNvPr>
          <p:cNvSpPr/>
          <p:nvPr/>
        </p:nvSpPr>
        <p:spPr bwMode="white">
          <a:xfrm>
            <a:off x="3672297" y="3342682"/>
            <a:ext cx="495074" cy="38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7AAD12-8B63-E3D4-B8B2-DB5B5F78A649}"/>
              </a:ext>
            </a:extLst>
          </p:cNvPr>
          <p:cNvSpPr/>
          <p:nvPr/>
        </p:nvSpPr>
        <p:spPr bwMode="white">
          <a:xfrm>
            <a:off x="7423438" y="3352226"/>
            <a:ext cx="495074" cy="40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40C232-2E2A-01EB-6DF3-ADE81FAC6804}"/>
              </a:ext>
            </a:extLst>
          </p:cNvPr>
          <p:cNvSpPr/>
          <p:nvPr/>
        </p:nvSpPr>
        <p:spPr bwMode="white">
          <a:xfrm>
            <a:off x="8089884" y="3361770"/>
            <a:ext cx="466512" cy="38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1684B15-5312-DBF0-CEAB-E89167E8D9DC}"/>
              </a:ext>
            </a:extLst>
          </p:cNvPr>
          <p:cNvSpPr/>
          <p:nvPr/>
        </p:nvSpPr>
        <p:spPr bwMode="white">
          <a:xfrm>
            <a:off x="8718247" y="3342682"/>
            <a:ext cx="466512" cy="40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A8A4A14-5038-5784-8BDE-40DF33719C3C}"/>
              </a:ext>
            </a:extLst>
          </p:cNvPr>
          <p:cNvSpPr/>
          <p:nvPr/>
        </p:nvSpPr>
        <p:spPr bwMode="white">
          <a:xfrm>
            <a:off x="9403735" y="3380858"/>
            <a:ext cx="409388" cy="334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9E619ED-1794-CEF2-E71A-5231D111090D}"/>
              </a:ext>
            </a:extLst>
          </p:cNvPr>
          <p:cNvSpPr/>
          <p:nvPr/>
        </p:nvSpPr>
        <p:spPr bwMode="white">
          <a:xfrm>
            <a:off x="2025223" y="4230278"/>
            <a:ext cx="495074" cy="41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4734CD2-6885-EE9D-B26D-220019387FA3}"/>
              </a:ext>
            </a:extLst>
          </p:cNvPr>
          <p:cNvSpPr/>
          <p:nvPr/>
        </p:nvSpPr>
        <p:spPr bwMode="white">
          <a:xfrm>
            <a:off x="2710710" y="4239822"/>
            <a:ext cx="466512" cy="41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8E729C2-DC3B-5D0A-D3FC-D638943F8B46}"/>
              </a:ext>
            </a:extLst>
          </p:cNvPr>
          <p:cNvSpPr/>
          <p:nvPr/>
        </p:nvSpPr>
        <p:spPr bwMode="white">
          <a:xfrm>
            <a:off x="6766512" y="4239822"/>
            <a:ext cx="523636" cy="39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5C6158C-8A8A-198D-80F9-6C19916270A2}"/>
              </a:ext>
            </a:extLst>
          </p:cNvPr>
          <p:cNvSpPr/>
          <p:nvPr/>
        </p:nvSpPr>
        <p:spPr bwMode="white">
          <a:xfrm>
            <a:off x="7480561" y="4239822"/>
            <a:ext cx="418910" cy="419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73202FB-BFDB-98B5-C459-C43550F6E9B5}"/>
              </a:ext>
            </a:extLst>
          </p:cNvPr>
          <p:cNvSpPr/>
          <p:nvPr/>
        </p:nvSpPr>
        <p:spPr bwMode="white">
          <a:xfrm>
            <a:off x="8937223" y="4297086"/>
            <a:ext cx="257057" cy="305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BCFC3F6-16F2-F410-3AB5-0F29EAB1B318}"/>
              </a:ext>
            </a:extLst>
          </p:cNvPr>
          <p:cNvSpPr/>
          <p:nvPr/>
        </p:nvSpPr>
        <p:spPr bwMode="white">
          <a:xfrm>
            <a:off x="9508462" y="4230278"/>
            <a:ext cx="456991" cy="400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43B1905-CC65-D742-0CB2-D8A481BF3D52}"/>
              </a:ext>
            </a:extLst>
          </p:cNvPr>
          <p:cNvSpPr/>
          <p:nvPr/>
        </p:nvSpPr>
        <p:spPr bwMode="white">
          <a:xfrm>
            <a:off x="2491735" y="5165594"/>
            <a:ext cx="514115" cy="362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0FFE3B3-7D57-DDDE-6E57-E3B3F5D65579}"/>
              </a:ext>
            </a:extLst>
          </p:cNvPr>
          <p:cNvSpPr/>
          <p:nvPr/>
        </p:nvSpPr>
        <p:spPr bwMode="white">
          <a:xfrm>
            <a:off x="3167702" y="5117874"/>
            <a:ext cx="466512" cy="448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6CD1DDB-8543-6FED-90F5-DC8BAB59A765}"/>
              </a:ext>
            </a:extLst>
          </p:cNvPr>
          <p:cNvSpPr/>
          <p:nvPr/>
        </p:nvSpPr>
        <p:spPr bwMode="white">
          <a:xfrm>
            <a:off x="5604991" y="5127417"/>
            <a:ext cx="476033" cy="410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A2B9E8B-2DE1-81AC-EF6A-C479F2989011}"/>
              </a:ext>
            </a:extLst>
          </p:cNvPr>
          <p:cNvSpPr/>
          <p:nvPr/>
        </p:nvSpPr>
        <p:spPr bwMode="white">
          <a:xfrm>
            <a:off x="6223834" y="5117873"/>
            <a:ext cx="495074" cy="439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BD8E0EF6-1FBF-233C-21A1-204333D675E2}"/>
              </a:ext>
            </a:extLst>
          </p:cNvPr>
          <p:cNvSpPr/>
          <p:nvPr/>
        </p:nvSpPr>
        <p:spPr bwMode="white">
          <a:xfrm>
            <a:off x="9375173" y="5127417"/>
            <a:ext cx="456990" cy="410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64AFF19B-BFEB-1D3A-B0A8-CCB23254BD2E}"/>
              </a:ext>
            </a:extLst>
          </p:cNvPr>
          <p:cNvSpPr/>
          <p:nvPr/>
        </p:nvSpPr>
        <p:spPr bwMode="white">
          <a:xfrm>
            <a:off x="10032099" y="5127417"/>
            <a:ext cx="418910" cy="42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786E9A-6B5C-3AC2-4AF4-170DC466B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65476"/>
            <a:ext cx="11520000" cy="2345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BCC59C-E0D7-2A0B-D06B-29951AC48B16}"/>
              </a:ext>
            </a:extLst>
          </p:cNvPr>
          <p:cNvSpPr/>
          <p:nvPr/>
        </p:nvSpPr>
        <p:spPr bwMode="white">
          <a:xfrm>
            <a:off x="1634876" y="1294934"/>
            <a:ext cx="361785" cy="295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CAAC2F-DF28-5813-143F-EC1A8EB464A1}"/>
              </a:ext>
            </a:extLst>
          </p:cNvPr>
          <p:cNvSpPr/>
          <p:nvPr/>
        </p:nvSpPr>
        <p:spPr bwMode="white">
          <a:xfrm>
            <a:off x="4529157" y="1294934"/>
            <a:ext cx="342743" cy="286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2C4F2E-400F-E28D-6995-BA26F35A11BD}"/>
              </a:ext>
            </a:extLst>
          </p:cNvPr>
          <p:cNvSpPr/>
          <p:nvPr/>
        </p:nvSpPr>
        <p:spPr bwMode="white">
          <a:xfrm>
            <a:off x="8375504" y="1285400"/>
            <a:ext cx="361785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273349-58D1-10BE-C10B-81E5C9103A8A}"/>
              </a:ext>
            </a:extLst>
          </p:cNvPr>
          <p:cNvSpPr/>
          <p:nvPr/>
        </p:nvSpPr>
        <p:spPr bwMode="white">
          <a:xfrm>
            <a:off x="10946082" y="1285400"/>
            <a:ext cx="361785" cy="30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E280C3-C8CE-FB3C-9762-F37B3F9D136D}"/>
              </a:ext>
            </a:extLst>
          </p:cNvPr>
          <p:cNvSpPr/>
          <p:nvPr/>
        </p:nvSpPr>
        <p:spPr bwMode="white">
          <a:xfrm>
            <a:off x="3957917" y="1838372"/>
            <a:ext cx="371305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F6E762-7A13-887F-D211-F93001ACF741}"/>
              </a:ext>
            </a:extLst>
          </p:cNvPr>
          <p:cNvSpPr/>
          <p:nvPr/>
        </p:nvSpPr>
        <p:spPr bwMode="white">
          <a:xfrm>
            <a:off x="7490082" y="2400878"/>
            <a:ext cx="371306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920C787C-3722-B7D3-72EF-D6C230D32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15500"/>
            <a:ext cx="11520000" cy="3859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D27D407-3198-05E9-C938-887A5D1F8C27}"/>
              </a:ext>
            </a:extLst>
          </p:cNvPr>
          <p:cNvSpPr/>
          <p:nvPr/>
        </p:nvSpPr>
        <p:spPr bwMode="white">
          <a:xfrm>
            <a:off x="5205123" y="4526037"/>
            <a:ext cx="685487" cy="295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3171073-5007-5DA5-72C7-D1A1F4763665}"/>
              </a:ext>
            </a:extLst>
          </p:cNvPr>
          <p:cNvSpPr/>
          <p:nvPr/>
        </p:nvSpPr>
        <p:spPr bwMode="white">
          <a:xfrm>
            <a:off x="7004528" y="4516508"/>
            <a:ext cx="675966" cy="304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6D94BE8-D016-701C-CE37-CCA40D9B0AD4}"/>
              </a:ext>
            </a:extLst>
          </p:cNvPr>
          <p:cNvSpPr/>
          <p:nvPr/>
        </p:nvSpPr>
        <p:spPr bwMode="white">
          <a:xfrm>
            <a:off x="8346942" y="5631418"/>
            <a:ext cx="675965" cy="314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5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B0CC7C-CF58-348C-48F8-3DFB827A9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0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1B8748-8693-DE18-F3C7-2DC89131EA80}"/>
              </a:ext>
            </a:extLst>
          </p:cNvPr>
          <p:cNvSpPr/>
          <p:nvPr/>
        </p:nvSpPr>
        <p:spPr bwMode="white">
          <a:xfrm>
            <a:off x="1558710" y="2083817"/>
            <a:ext cx="6931042" cy="314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45E5B1-A3DA-4DBF-9AC2-3CE056EDA9F8}"/>
              </a:ext>
            </a:extLst>
          </p:cNvPr>
          <p:cNvSpPr/>
          <p:nvPr/>
        </p:nvSpPr>
        <p:spPr bwMode="white">
          <a:xfrm>
            <a:off x="1558710" y="3199668"/>
            <a:ext cx="10101421" cy="314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