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0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925" y="1866328"/>
            <a:ext cx="3486150" cy="1095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525" y="3024187"/>
            <a:ext cx="7600950" cy="809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9675" y="4073271"/>
            <a:ext cx="2152650" cy="70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2A22120-E614-1D00-ED26-9358B695D9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8655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29198C9-C492-7A04-BFD0-23E547A80BE3}"/>
              </a:ext>
            </a:extLst>
          </p:cNvPr>
          <p:cNvSpPr/>
          <p:nvPr/>
        </p:nvSpPr>
        <p:spPr bwMode="white">
          <a:xfrm>
            <a:off x="5566909" y="901770"/>
            <a:ext cx="228495" cy="239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74C93549-0A3D-4B42-8B17-086F70D37F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585536"/>
            <a:ext cx="11520000" cy="3499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BBBC8ED-A4FF-EC75-2554-C385C4CCFBDF}"/>
              </a:ext>
            </a:extLst>
          </p:cNvPr>
          <p:cNvSpPr/>
          <p:nvPr/>
        </p:nvSpPr>
        <p:spPr bwMode="white">
          <a:xfrm>
            <a:off x="3129619" y="3453242"/>
            <a:ext cx="399867" cy="429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ACF6238-B846-8D7B-9BCA-F7610AF3E494}"/>
              </a:ext>
            </a:extLst>
          </p:cNvPr>
          <p:cNvSpPr/>
          <p:nvPr/>
        </p:nvSpPr>
        <p:spPr bwMode="white">
          <a:xfrm>
            <a:off x="3738942" y="3462777"/>
            <a:ext cx="504595" cy="3909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E94E77C-C66E-FEBA-624B-EC00B2E99C96}"/>
              </a:ext>
            </a:extLst>
          </p:cNvPr>
          <p:cNvSpPr/>
          <p:nvPr/>
        </p:nvSpPr>
        <p:spPr bwMode="white">
          <a:xfrm>
            <a:off x="7794743" y="3472313"/>
            <a:ext cx="504595" cy="419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0DCAB85-2CDB-12F8-48D2-75FC231FC4A9}"/>
              </a:ext>
            </a:extLst>
          </p:cNvPr>
          <p:cNvSpPr/>
          <p:nvPr/>
        </p:nvSpPr>
        <p:spPr bwMode="white">
          <a:xfrm>
            <a:off x="8461190" y="3453242"/>
            <a:ext cx="485553" cy="410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899EC64-F146-ECC6-A466-E768978FFDA1}"/>
              </a:ext>
            </a:extLst>
          </p:cNvPr>
          <p:cNvSpPr/>
          <p:nvPr/>
        </p:nvSpPr>
        <p:spPr bwMode="white">
          <a:xfrm>
            <a:off x="10717586" y="3462777"/>
            <a:ext cx="485553" cy="438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66A2889-79C1-EE75-D7D0-74D33F0C7159}"/>
              </a:ext>
            </a:extLst>
          </p:cNvPr>
          <p:cNvSpPr/>
          <p:nvPr/>
        </p:nvSpPr>
        <p:spPr bwMode="white">
          <a:xfrm>
            <a:off x="11384033" y="3472313"/>
            <a:ext cx="485553" cy="381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55593B9-ADA3-5244-FBF4-5DB5A9B63282}"/>
              </a:ext>
            </a:extLst>
          </p:cNvPr>
          <p:cNvSpPr/>
          <p:nvPr/>
        </p:nvSpPr>
        <p:spPr bwMode="white">
          <a:xfrm>
            <a:off x="4338743" y="4378160"/>
            <a:ext cx="456991" cy="429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24F47E2-C227-F8F6-58AC-EE3ACA87870B}"/>
              </a:ext>
            </a:extLst>
          </p:cNvPr>
          <p:cNvSpPr/>
          <p:nvPr/>
        </p:nvSpPr>
        <p:spPr bwMode="white">
          <a:xfrm>
            <a:off x="5005190" y="4387697"/>
            <a:ext cx="380826" cy="343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2AF3D5A-4277-02CE-9665-89F78A8608C9}"/>
              </a:ext>
            </a:extLst>
          </p:cNvPr>
          <p:cNvSpPr/>
          <p:nvPr/>
        </p:nvSpPr>
        <p:spPr bwMode="white">
          <a:xfrm>
            <a:off x="9146677" y="4387696"/>
            <a:ext cx="466511" cy="410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0E8C1251-4419-C2A3-8B84-94D62F40FEEF}"/>
              </a:ext>
            </a:extLst>
          </p:cNvPr>
          <p:cNvSpPr/>
          <p:nvPr/>
        </p:nvSpPr>
        <p:spPr bwMode="white">
          <a:xfrm>
            <a:off x="1692000" y="5322149"/>
            <a:ext cx="514115" cy="410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9AE4DDEB-D3B2-FF18-DE96-C4A96BED6B38}"/>
              </a:ext>
            </a:extLst>
          </p:cNvPr>
          <p:cNvSpPr/>
          <p:nvPr/>
        </p:nvSpPr>
        <p:spPr bwMode="white">
          <a:xfrm>
            <a:off x="2387008" y="5350755"/>
            <a:ext cx="447471" cy="333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F1BB834B-626B-2DCE-8536-FCB00B6E42AC}"/>
              </a:ext>
            </a:extLst>
          </p:cNvPr>
          <p:cNvSpPr/>
          <p:nvPr/>
        </p:nvSpPr>
        <p:spPr bwMode="white">
          <a:xfrm>
            <a:off x="9118115" y="5312614"/>
            <a:ext cx="495073" cy="438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CC48CC4E-E8F4-384F-AF09-DBDCA96ED7AC}"/>
              </a:ext>
            </a:extLst>
          </p:cNvPr>
          <p:cNvSpPr/>
          <p:nvPr/>
        </p:nvSpPr>
        <p:spPr bwMode="white">
          <a:xfrm>
            <a:off x="9765520" y="5322149"/>
            <a:ext cx="485554" cy="400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E2AF3D5A-4277-02CE-9665-89F78A8608C9}"/>
              </a:ext>
            </a:extLst>
          </p:cNvPr>
          <p:cNvSpPr/>
          <p:nvPr/>
        </p:nvSpPr>
        <p:spPr bwMode="white">
          <a:xfrm>
            <a:off x="9765519" y="4387696"/>
            <a:ext cx="514115" cy="410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85B7831-C2E0-5D4A-CC38-1C8C5277D5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757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12ECA31-E0C5-5087-702C-AA7B388FFD9E}"/>
              </a:ext>
            </a:extLst>
          </p:cNvPr>
          <p:cNvSpPr/>
          <p:nvPr/>
        </p:nvSpPr>
        <p:spPr bwMode="white">
          <a:xfrm>
            <a:off x="1292132" y="1417463"/>
            <a:ext cx="695008" cy="3152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B49D44E-2068-8C7E-1B6C-4C63A04C9D1D}"/>
              </a:ext>
            </a:extLst>
          </p:cNvPr>
          <p:cNvSpPr/>
          <p:nvPr/>
        </p:nvSpPr>
        <p:spPr bwMode="white">
          <a:xfrm>
            <a:off x="4186413" y="1427017"/>
            <a:ext cx="685487" cy="305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BFF8B1C-609B-AA35-D24B-D471ED4EEBB2}"/>
              </a:ext>
            </a:extLst>
          </p:cNvPr>
          <p:cNvSpPr/>
          <p:nvPr/>
        </p:nvSpPr>
        <p:spPr bwMode="white">
          <a:xfrm>
            <a:off x="7071173" y="1417463"/>
            <a:ext cx="695008" cy="3152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737021E-6791-A903-B787-324F52FD9C92}"/>
              </a:ext>
            </a:extLst>
          </p:cNvPr>
          <p:cNvSpPr/>
          <p:nvPr/>
        </p:nvSpPr>
        <p:spPr bwMode="white">
          <a:xfrm>
            <a:off x="9955933" y="1427017"/>
            <a:ext cx="695008" cy="305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BA6E4F0-58C9-C61E-D170-B866BAF0A39C}"/>
              </a:ext>
            </a:extLst>
          </p:cNvPr>
          <p:cNvSpPr/>
          <p:nvPr/>
        </p:nvSpPr>
        <p:spPr bwMode="white">
          <a:xfrm>
            <a:off x="1301652" y="2009829"/>
            <a:ext cx="675966" cy="305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4EC6F9B-E42F-1485-BD44-06742AF3877A}"/>
              </a:ext>
            </a:extLst>
          </p:cNvPr>
          <p:cNvSpPr/>
          <p:nvPr/>
        </p:nvSpPr>
        <p:spPr bwMode="white">
          <a:xfrm>
            <a:off x="4195933" y="2009829"/>
            <a:ext cx="675966" cy="305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0F996D5-5773-F24D-0E47-5F90750C44D6}"/>
              </a:ext>
            </a:extLst>
          </p:cNvPr>
          <p:cNvSpPr/>
          <p:nvPr/>
        </p:nvSpPr>
        <p:spPr bwMode="white">
          <a:xfrm>
            <a:off x="7080694" y="2009829"/>
            <a:ext cx="675966" cy="305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5083D68-72DB-DCF7-A7E5-8F7FDF106D81}"/>
              </a:ext>
            </a:extLst>
          </p:cNvPr>
          <p:cNvSpPr/>
          <p:nvPr/>
        </p:nvSpPr>
        <p:spPr bwMode="white">
          <a:xfrm>
            <a:off x="9965454" y="2009829"/>
            <a:ext cx="675965" cy="305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img_16777215">
            <a:extLst>
              <a:ext uri="{FF2B5EF4-FFF2-40B4-BE49-F238E27FC236}">
                <a16:creationId xmlns:a16="http://schemas.microsoft.com/office/drawing/2014/main" id="{3153995C-322E-F513-6CCE-F449BA616E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477989"/>
            <a:ext cx="11520000" cy="2941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7307716-E6EA-F9BA-C599-2E0EF502C267}"/>
              </a:ext>
            </a:extLst>
          </p:cNvPr>
          <p:cNvSpPr/>
          <p:nvPr/>
        </p:nvSpPr>
        <p:spPr bwMode="white">
          <a:xfrm>
            <a:off x="6109586" y="3232339"/>
            <a:ext cx="695008" cy="315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75E001E2-39A1-97AE-045B-67BDE7FEC3EF}"/>
              </a:ext>
            </a:extLst>
          </p:cNvPr>
          <p:cNvSpPr/>
          <p:nvPr/>
        </p:nvSpPr>
        <p:spPr bwMode="white">
          <a:xfrm>
            <a:off x="10460528" y="3232339"/>
            <a:ext cx="1028231" cy="305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5582621A-A925-28D1-C289-727AE0B6BEF9}"/>
              </a:ext>
            </a:extLst>
          </p:cNvPr>
          <p:cNvSpPr/>
          <p:nvPr/>
        </p:nvSpPr>
        <p:spPr bwMode="white">
          <a:xfrm>
            <a:off x="5395537" y="3824361"/>
            <a:ext cx="990148" cy="305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D08EE055-180B-B791-6618-0891A436BA00}"/>
              </a:ext>
            </a:extLst>
          </p:cNvPr>
          <p:cNvSpPr/>
          <p:nvPr/>
        </p:nvSpPr>
        <p:spPr bwMode="white">
          <a:xfrm>
            <a:off x="7642413" y="3824361"/>
            <a:ext cx="2294480" cy="305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B60379AF-8F4A-FC77-DA77-CCFDEEE44F63}"/>
              </a:ext>
            </a:extLst>
          </p:cNvPr>
          <p:cNvSpPr/>
          <p:nvPr/>
        </p:nvSpPr>
        <p:spPr bwMode="white">
          <a:xfrm>
            <a:off x="5804925" y="4425932"/>
            <a:ext cx="361785" cy="276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61B1DA6C-AC7C-2B8B-4CB5-20C75974E4FD}"/>
              </a:ext>
            </a:extLst>
          </p:cNvPr>
          <p:cNvSpPr/>
          <p:nvPr/>
        </p:nvSpPr>
        <p:spPr bwMode="white">
          <a:xfrm>
            <a:off x="7975636" y="4406834"/>
            <a:ext cx="3968125" cy="305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53494707-BCEE-F3F1-1A86-F9CD57B1ABFE}"/>
              </a:ext>
            </a:extLst>
          </p:cNvPr>
          <p:cNvSpPr/>
          <p:nvPr/>
        </p:nvSpPr>
        <p:spPr bwMode="white">
          <a:xfrm>
            <a:off x="1377818" y="4989308"/>
            <a:ext cx="3579768" cy="315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06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C04C74E-A9FD-9295-95E6-44C62600A1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15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562DE59-1860-CB12-0BD2-FBD8B3643FF4}"/>
              </a:ext>
            </a:extLst>
          </p:cNvPr>
          <p:cNvSpPr/>
          <p:nvPr/>
        </p:nvSpPr>
        <p:spPr bwMode="white">
          <a:xfrm>
            <a:off x="1549190" y="2101448"/>
            <a:ext cx="4684165" cy="314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4D84944-A57A-8FF8-7A74-FE9AF0B12713}"/>
              </a:ext>
            </a:extLst>
          </p:cNvPr>
          <p:cNvSpPr/>
          <p:nvPr/>
        </p:nvSpPr>
        <p:spPr bwMode="white">
          <a:xfrm>
            <a:off x="8746809" y="2692136"/>
            <a:ext cx="1370975" cy="3048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25C0DC9-C8B1-1739-EEEB-5276F1920143}"/>
              </a:ext>
            </a:extLst>
          </p:cNvPr>
          <p:cNvSpPr/>
          <p:nvPr/>
        </p:nvSpPr>
        <p:spPr bwMode="white">
          <a:xfrm>
            <a:off x="1701520" y="3273297"/>
            <a:ext cx="1637553" cy="314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E5BE661-DFDC-DB0C-C167-381278889E4A}"/>
              </a:ext>
            </a:extLst>
          </p:cNvPr>
          <p:cNvSpPr/>
          <p:nvPr/>
        </p:nvSpPr>
        <p:spPr bwMode="white">
          <a:xfrm>
            <a:off x="1539669" y="4445146"/>
            <a:ext cx="5998016" cy="314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12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2023-08-06T03:37:12Z</dcterms:created>
  <dcterms:modified xsi:type="dcterms:W3CDTF">2023-08-10T03:55:55Z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