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7" r:id="rId6"/>
    <p:sldId id="266" r:id="rId7"/>
    <p:sldId id="264" r:id="rId8"/>
    <p:sldId id="262" r:id="rId9"/>
    <p:sldId id="260" r:id="rId10"/>
    <p:sldId id="257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7" y="1912429"/>
            <a:ext cx="370522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3085147"/>
            <a:ext cx="754380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29CF82-2272-30E3-1F2A-B4EC0D738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2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B500368-84B2-02E1-E9D9-4B6CEABBD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8"/>
          <a:stretch/>
        </p:blipFill>
        <p:spPr>
          <a:xfrm>
            <a:off x="540000" y="4082929"/>
            <a:ext cx="11520000" cy="181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500368-84B2-02E1-E9D9-4B6CEABBD1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65"/>
          <a:stretch/>
        </p:blipFill>
        <p:spPr>
          <a:xfrm>
            <a:off x="540000" y="829558"/>
            <a:ext cx="11520000" cy="1117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FD8424C-D0EC-4CF6-CCE1-D18F08FAF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47161"/>
            <a:ext cx="11520000" cy="3453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B6830A-FD6D-BA2C-9B61-3A009CB86F3F}"/>
              </a:ext>
            </a:extLst>
          </p:cNvPr>
          <p:cNvSpPr/>
          <p:nvPr/>
        </p:nvSpPr>
        <p:spPr bwMode="white">
          <a:xfrm>
            <a:off x="5519305" y="2977615"/>
            <a:ext cx="6455008" cy="3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B47280-C026-9E35-D0DF-85B7E9486B56}"/>
              </a:ext>
            </a:extLst>
          </p:cNvPr>
          <p:cNvSpPr/>
          <p:nvPr/>
        </p:nvSpPr>
        <p:spPr bwMode="white">
          <a:xfrm>
            <a:off x="501917" y="3550090"/>
            <a:ext cx="2808595" cy="3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7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888BF0-44F7-6092-F918-B00BEAFBB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8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05E3C8-83A2-313C-CF7E-C0686131EE4A}"/>
              </a:ext>
            </a:extLst>
          </p:cNvPr>
          <p:cNvSpPr/>
          <p:nvPr/>
        </p:nvSpPr>
        <p:spPr bwMode="white">
          <a:xfrm>
            <a:off x="1720561" y="1434343"/>
            <a:ext cx="695008" cy="28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62D974-F54D-F562-373C-2DBFECDF4D50}"/>
              </a:ext>
            </a:extLst>
          </p:cNvPr>
          <p:cNvSpPr/>
          <p:nvPr/>
        </p:nvSpPr>
        <p:spPr bwMode="white">
          <a:xfrm>
            <a:off x="4291140" y="1424818"/>
            <a:ext cx="1323371" cy="314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FD45ED-8563-BE91-64B0-2B2E1C3E2E6B}"/>
              </a:ext>
            </a:extLst>
          </p:cNvPr>
          <p:cNvSpPr/>
          <p:nvPr/>
        </p:nvSpPr>
        <p:spPr bwMode="white">
          <a:xfrm>
            <a:off x="7014049" y="1434343"/>
            <a:ext cx="1637552" cy="295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795240-1626-D85D-3B13-3F9990585680}"/>
              </a:ext>
            </a:extLst>
          </p:cNvPr>
          <p:cNvSpPr/>
          <p:nvPr/>
        </p:nvSpPr>
        <p:spPr bwMode="white">
          <a:xfrm>
            <a:off x="7023570" y="2005818"/>
            <a:ext cx="2932363" cy="314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081285-2B5E-C793-0B74-FDF2CFE08D4A}"/>
              </a:ext>
            </a:extLst>
          </p:cNvPr>
          <p:cNvSpPr/>
          <p:nvPr/>
        </p:nvSpPr>
        <p:spPr bwMode="white">
          <a:xfrm>
            <a:off x="7223504" y="2615391"/>
            <a:ext cx="285619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7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423DDC-79FC-7592-6417-164167976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092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925668-066F-0772-8099-161474B46335}"/>
              </a:ext>
            </a:extLst>
          </p:cNvPr>
          <p:cNvSpPr/>
          <p:nvPr/>
        </p:nvSpPr>
        <p:spPr bwMode="white">
          <a:xfrm>
            <a:off x="5424099" y="1457593"/>
            <a:ext cx="1628033" cy="296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47FAE2FE-4664-ED40-72A2-0C0C93B0C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64339"/>
            <a:ext cx="11520000" cy="1915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F3429D-791E-1AA7-419C-7C6203187E5D}"/>
              </a:ext>
            </a:extLst>
          </p:cNvPr>
          <p:cNvSpPr/>
          <p:nvPr/>
        </p:nvSpPr>
        <p:spPr bwMode="white">
          <a:xfrm>
            <a:off x="1101719" y="2593202"/>
            <a:ext cx="10844032" cy="314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234946-B7EC-F0D4-A7BE-ADB2224E32D6}"/>
              </a:ext>
            </a:extLst>
          </p:cNvPr>
          <p:cNvSpPr/>
          <p:nvPr/>
        </p:nvSpPr>
        <p:spPr bwMode="white">
          <a:xfrm>
            <a:off x="911305" y="3183952"/>
            <a:ext cx="847338" cy="304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4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A563CB-CE1A-1C02-2276-A19269DC6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78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EBC8D9-EBE3-F8BF-D61A-86ABCA307403}"/>
              </a:ext>
            </a:extLst>
          </p:cNvPr>
          <p:cNvSpPr/>
          <p:nvPr/>
        </p:nvSpPr>
        <p:spPr bwMode="white">
          <a:xfrm>
            <a:off x="6410227" y="1470581"/>
            <a:ext cx="650449" cy="414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DC207BF7-5743-53B2-D948-067B6AED0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98456"/>
            <a:ext cx="11520000" cy="2779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586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1AC150-3B48-9929-1764-D46741D1B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7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15F3EA-C819-62D8-3A8B-D09795B79A78}"/>
              </a:ext>
            </a:extLst>
          </p:cNvPr>
          <p:cNvSpPr/>
          <p:nvPr/>
        </p:nvSpPr>
        <p:spPr bwMode="white">
          <a:xfrm>
            <a:off x="540000" y="1442301"/>
            <a:ext cx="657203" cy="45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07A703-7DF2-977D-B0B7-BBEEA8726740}"/>
              </a:ext>
            </a:extLst>
          </p:cNvPr>
          <p:cNvSpPr/>
          <p:nvPr/>
        </p:nvSpPr>
        <p:spPr bwMode="white">
          <a:xfrm>
            <a:off x="4883085" y="2092752"/>
            <a:ext cx="659876" cy="41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7A8728BB-1B56-58DA-407A-936981BDE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27921"/>
            <a:ext cx="11520000" cy="2982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1452A4-8936-5D16-AC01-8ADFA20335A3}"/>
              </a:ext>
            </a:extLst>
          </p:cNvPr>
          <p:cNvSpPr/>
          <p:nvPr/>
        </p:nvSpPr>
        <p:spPr bwMode="white">
          <a:xfrm>
            <a:off x="10127305" y="3837544"/>
            <a:ext cx="675966" cy="304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56014D-2F34-4B41-C2CA-A391F3FB667E}"/>
              </a:ext>
            </a:extLst>
          </p:cNvPr>
          <p:cNvSpPr/>
          <p:nvPr/>
        </p:nvSpPr>
        <p:spPr bwMode="white">
          <a:xfrm>
            <a:off x="3005851" y="4399718"/>
            <a:ext cx="8958943" cy="31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FB5907-ABE1-1B92-9C08-D2C4D5EBF4AF}"/>
              </a:ext>
            </a:extLst>
          </p:cNvPr>
          <p:cNvSpPr/>
          <p:nvPr/>
        </p:nvSpPr>
        <p:spPr bwMode="white">
          <a:xfrm>
            <a:off x="930347" y="4971419"/>
            <a:ext cx="2751471" cy="304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E82B8A3-022D-ADD5-C0DE-B524FB9EF2EF}"/>
              </a:ext>
            </a:extLst>
          </p:cNvPr>
          <p:cNvSpPr/>
          <p:nvPr/>
        </p:nvSpPr>
        <p:spPr bwMode="white">
          <a:xfrm>
            <a:off x="1082677" y="6105294"/>
            <a:ext cx="7578446" cy="31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3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57EA25-5DA0-B65B-59AF-C63C3F814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2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B2FA16-BB59-6028-0CA0-CF70C3587354}"/>
              </a:ext>
            </a:extLst>
          </p:cNvPr>
          <p:cNvSpPr/>
          <p:nvPr/>
        </p:nvSpPr>
        <p:spPr bwMode="white">
          <a:xfrm>
            <a:off x="1092198" y="1358601"/>
            <a:ext cx="10853553" cy="314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532035-BFE9-F8EA-C447-93F8A66D27A1}"/>
              </a:ext>
            </a:extLst>
          </p:cNvPr>
          <p:cNvSpPr/>
          <p:nvPr/>
        </p:nvSpPr>
        <p:spPr bwMode="white">
          <a:xfrm>
            <a:off x="920826" y="1920951"/>
            <a:ext cx="2123107" cy="314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6CF0F5C-DD93-99BE-6FA0-6CB18CE5193D}"/>
              </a:ext>
            </a:extLst>
          </p:cNvPr>
          <p:cNvSpPr/>
          <p:nvPr/>
        </p:nvSpPr>
        <p:spPr bwMode="white">
          <a:xfrm>
            <a:off x="1082677" y="3055183"/>
            <a:ext cx="4693685" cy="314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FBA950-3A4C-FC73-AF9E-368AB3DF33C6}"/>
              </a:ext>
            </a:extLst>
          </p:cNvPr>
          <p:cNvSpPr/>
          <p:nvPr/>
        </p:nvSpPr>
        <p:spPr bwMode="white">
          <a:xfrm>
            <a:off x="5500264" y="3655658"/>
            <a:ext cx="228495" cy="238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0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2023-08-08T07:51:30Z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