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87" y="2241613"/>
            <a:ext cx="370522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961" y="3590353"/>
            <a:ext cx="3648075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2C4B7C-1ADF-6C70-43C3-6710366CF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54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B97E81-75DF-1B32-4139-724AD74D2305}"/>
              </a:ext>
            </a:extLst>
          </p:cNvPr>
          <p:cNvSpPr/>
          <p:nvPr/>
        </p:nvSpPr>
        <p:spPr bwMode="white">
          <a:xfrm>
            <a:off x="5566909" y="1942705"/>
            <a:ext cx="5017388" cy="315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09AA9E-DDCC-DB9D-A022-526EE97C3EB8}"/>
              </a:ext>
            </a:extLst>
          </p:cNvPr>
          <p:cNvSpPr/>
          <p:nvPr/>
        </p:nvSpPr>
        <p:spPr bwMode="white">
          <a:xfrm>
            <a:off x="5728760" y="2487191"/>
            <a:ext cx="5817123" cy="315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A7ACE47A-CBCF-1EF3-DEE8-F60378C8C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3" y="2974362"/>
            <a:ext cx="11520000" cy="3267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C9ADF5-8FE6-6123-D1A4-9C5F15EC6CEC}"/>
              </a:ext>
            </a:extLst>
          </p:cNvPr>
          <p:cNvSpPr/>
          <p:nvPr/>
        </p:nvSpPr>
        <p:spPr bwMode="white">
          <a:xfrm>
            <a:off x="8323301" y="3584095"/>
            <a:ext cx="1999339" cy="31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273BBA1-948C-6A13-3278-A332698A4BF0}"/>
              </a:ext>
            </a:extLst>
          </p:cNvPr>
          <p:cNvSpPr/>
          <p:nvPr/>
        </p:nvSpPr>
        <p:spPr bwMode="white">
          <a:xfrm>
            <a:off x="3953317" y="4136666"/>
            <a:ext cx="2294479" cy="304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D2DE5F-AE10-1F0D-3E90-65D349E632DF}"/>
              </a:ext>
            </a:extLst>
          </p:cNvPr>
          <p:cNvSpPr/>
          <p:nvPr/>
        </p:nvSpPr>
        <p:spPr bwMode="white">
          <a:xfrm>
            <a:off x="9770441" y="4708292"/>
            <a:ext cx="685487" cy="276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EDDF823-0416-8D05-3A01-74433BA91E57}"/>
              </a:ext>
            </a:extLst>
          </p:cNvPr>
          <p:cNvSpPr/>
          <p:nvPr/>
        </p:nvSpPr>
        <p:spPr bwMode="white">
          <a:xfrm>
            <a:off x="1706441" y="5232282"/>
            <a:ext cx="685487" cy="31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227DFE4-C2A6-1F4B-E789-38B179F2EF0C}"/>
              </a:ext>
            </a:extLst>
          </p:cNvPr>
          <p:cNvSpPr/>
          <p:nvPr/>
        </p:nvSpPr>
        <p:spPr bwMode="white">
          <a:xfrm>
            <a:off x="4143731" y="5232282"/>
            <a:ext cx="685487" cy="304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CE5065-BB88-0616-9FE3-9318E634F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33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5EA9AB-4C83-8619-5517-F05538F17912}"/>
              </a:ext>
            </a:extLst>
          </p:cNvPr>
          <p:cNvSpPr/>
          <p:nvPr/>
        </p:nvSpPr>
        <p:spPr bwMode="white">
          <a:xfrm>
            <a:off x="1958578" y="1426377"/>
            <a:ext cx="361785" cy="31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D4CE19-291B-CA8B-F32E-700F347E6C57}"/>
              </a:ext>
            </a:extLst>
          </p:cNvPr>
          <p:cNvSpPr/>
          <p:nvPr/>
        </p:nvSpPr>
        <p:spPr bwMode="white">
          <a:xfrm>
            <a:off x="4529157" y="1426377"/>
            <a:ext cx="352264" cy="3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1614E60-8EE3-95BA-66C6-50E533EECF64}"/>
              </a:ext>
            </a:extLst>
          </p:cNvPr>
          <p:cNvSpPr/>
          <p:nvPr/>
        </p:nvSpPr>
        <p:spPr bwMode="white">
          <a:xfrm>
            <a:off x="7404396" y="1435923"/>
            <a:ext cx="371305" cy="295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8DDBC7-5A0B-59A2-714E-D4AD86840812}"/>
              </a:ext>
            </a:extLst>
          </p:cNvPr>
          <p:cNvSpPr/>
          <p:nvPr/>
        </p:nvSpPr>
        <p:spPr bwMode="white">
          <a:xfrm>
            <a:off x="9984495" y="1426377"/>
            <a:ext cx="352264" cy="305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C6950DA-E7B3-8544-213C-DAFDE5A288EA}"/>
              </a:ext>
            </a:extLst>
          </p:cNvPr>
          <p:cNvSpPr/>
          <p:nvPr/>
        </p:nvSpPr>
        <p:spPr bwMode="white">
          <a:xfrm>
            <a:off x="1958578" y="1980024"/>
            <a:ext cx="361785" cy="3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E42F5D1-71E8-D0B2-68E3-8D5C3813F9DA}"/>
              </a:ext>
            </a:extLst>
          </p:cNvPr>
          <p:cNvSpPr/>
          <p:nvPr/>
        </p:nvSpPr>
        <p:spPr bwMode="white">
          <a:xfrm>
            <a:off x="5167041" y="1989570"/>
            <a:ext cx="361785" cy="286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6E0C3D1-539E-A954-581B-E89CB8FEC492}"/>
              </a:ext>
            </a:extLst>
          </p:cNvPr>
          <p:cNvSpPr/>
          <p:nvPr/>
        </p:nvSpPr>
        <p:spPr bwMode="white">
          <a:xfrm>
            <a:off x="7090214" y="1980024"/>
            <a:ext cx="361785" cy="3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F8C37F8-E6DC-2457-D670-957D6468147A}"/>
              </a:ext>
            </a:extLst>
          </p:cNvPr>
          <p:cNvSpPr/>
          <p:nvPr/>
        </p:nvSpPr>
        <p:spPr bwMode="white">
          <a:xfrm>
            <a:off x="9974975" y="1980024"/>
            <a:ext cx="361785" cy="3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DADD8C6-18DF-899D-CDF2-2ECEB8E5B128}"/>
              </a:ext>
            </a:extLst>
          </p:cNvPr>
          <p:cNvSpPr/>
          <p:nvPr/>
        </p:nvSpPr>
        <p:spPr bwMode="white">
          <a:xfrm>
            <a:off x="4605322" y="2533672"/>
            <a:ext cx="361785" cy="286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8D0FB8E-A3D1-6466-EF6B-006A96AE29EE}"/>
              </a:ext>
            </a:extLst>
          </p:cNvPr>
          <p:cNvSpPr/>
          <p:nvPr/>
        </p:nvSpPr>
        <p:spPr bwMode="white">
          <a:xfrm>
            <a:off x="8623041" y="2533672"/>
            <a:ext cx="361785" cy="286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CD5557EA-EAEC-583E-030F-502D7CDA6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2953680"/>
            <a:ext cx="11520000" cy="2208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8053CF3-4DFC-3D79-8791-DD05BD029379}"/>
              </a:ext>
            </a:extLst>
          </p:cNvPr>
          <p:cNvSpPr/>
          <p:nvPr/>
        </p:nvSpPr>
        <p:spPr bwMode="white">
          <a:xfrm>
            <a:off x="3315434" y="3077452"/>
            <a:ext cx="361785" cy="304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5D00F28-B960-73EF-9E3B-1E5F16CA5AC9}"/>
              </a:ext>
            </a:extLst>
          </p:cNvPr>
          <p:cNvSpPr/>
          <p:nvPr/>
        </p:nvSpPr>
        <p:spPr bwMode="white">
          <a:xfrm>
            <a:off x="8942145" y="3077452"/>
            <a:ext cx="3018049" cy="304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6FB7052-68E9-0191-EEEF-CB6B019EB232}"/>
              </a:ext>
            </a:extLst>
          </p:cNvPr>
          <p:cNvSpPr/>
          <p:nvPr/>
        </p:nvSpPr>
        <p:spPr bwMode="white">
          <a:xfrm>
            <a:off x="1868294" y="3620146"/>
            <a:ext cx="3237024" cy="314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0FCC131-B028-344C-4177-E095DF6552B9}"/>
              </a:ext>
            </a:extLst>
          </p:cNvPr>
          <p:cNvSpPr/>
          <p:nvPr/>
        </p:nvSpPr>
        <p:spPr bwMode="white">
          <a:xfrm>
            <a:off x="3629616" y="4172362"/>
            <a:ext cx="361785" cy="314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55D3132-FB07-B0FF-CE5A-CA1673F81696}"/>
              </a:ext>
            </a:extLst>
          </p:cNvPr>
          <p:cNvSpPr/>
          <p:nvPr/>
        </p:nvSpPr>
        <p:spPr bwMode="white">
          <a:xfrm>
            <a:off x="8942145" y="4172362"/>
            <a:ext cx="3018049" cy="304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6464C46E-F51B-2338-7A19-BC4F731B4CC7}"/>
              </a:ext>
            </a:extLst>
          </p:cNvPr>
          <p:cNvSpPr/>
          <p:nvPr/>
        </p:nvSpPr>
        <p:spPr bwMode="white">
          <a:xfrm>
            <a:off x="1868294" y="4715056"/>
            <a:ext cx="3722578" cy="314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71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F9D3D5-45CE-38CE-426E-F482BDB40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08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5A9A54-0457-1959-EB05-751D53AFA7DA}"/>
              </a:ext>
            </a:extLst>
          </p:cNvPr>
          <p:cNvSpPr/>
          <p:nvPr/>
        </p:nvSpPr>
        <p:spPr bwMode="white">
          <a:xfrm>
            <a:off x="1139801" y="1967229"/>
            <a:ext cx="8473388" cy="314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58B3D90-C61A-7564-4550-C6C04E97AAB1}"/>
              </a:ext>
            </a:extLst>
          </p:cNvPr>
          <p:cNvSpPr/>
          <p:nvPr/>
        </p:nvSpPr>
        <p:spPr bwMode="white">
          <a:xfrm>
            <a:off x="987471" y="2519437"/>
            <a:ext cx="8625718" cy="314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387F39A-E164-8106-9471-1C4308EB0DC1}"/>
              </a:ext>
            </a:extLst>
          </p:cNvPr>
          <p:cNvSpPr/>
          <p:nvPr/>
        </p:nvSpPr>
        <p:spPr bwMode="white">
          <a:xfrm>
            <a:off x="987471" y="3071646"/>
            <a:ext cx="2589619" cy="304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2A1E899F-34BE-44E8-6B46-B8B4BAC699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28645"/>
            <a:ext cx="11520000" cy="2713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8A8EBB0-AE1E-42EF-FBC6-1EC386BED39C}"/>
              </a:ext>
            </a:extLst>
          </p:cNvPr>
          <p:cNvSpPr/>
          <p:nvPr/>
        </p:nvSpPr>
        <p:spPr bwMode="white">
          <a:xfrm>
            <a:off x="4348264" y="4261768"/>
            <a:ext cx="247537" cy="23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D96EF8B-5B1E-3BE7-9297-A5F4A390480B}"/>
              </a:ext>
            </a:extLst>
          </p:cNvPr>
          <p:cNvSpPr/>
          <p:nvPr/>
        </p:nvSpPr>
        <p:spPr bwMode="white">
          <a:xfrm>
            <a:off x="2196595" y="5328129"/>
            <a:ext cx="1647074" cy="304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56C52D9-53D2-ACA2-26A1-9A154E320CDD}"/>
              </a:ext>
            </a:extLst>
          </p:cNvPr>
          <p:cNvSpPr/>
          <p:nvPr/>
        </p:nvSpPr>
        <p:spPr bwMode="white">
          <a:xfrm>
            <a:off x="7175900" y="5337650"/>
            <a:ext cx="1637553" cy="304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76DBBCB-170F-245A-9768-64C6E75DEF79}"/>
              </a:ext>
            </a:extLst>
          </p:cNvPr>
          <p:cNvSpPr/>
          <p:nvPr/>
        </p:nvSpPr>
        <p:spPr bwMode="white">
          <a:xfrm>
            <a:off x="2196595" y="5880352"/>
            <a:ext cx="1656595" cy="304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A870D96-D405-42B5-BC5A-52F0E3B6FAB4}"/>
              </a:ext>
            </a:extLst>
          </p:cNvPr>
          <p:cNvSpPr/>
          <p:nvPr/>
        </p:nvSpPr>
        <p:spPr bwMode="white">
          <a:xfrm>
            <a:off x="4291140" y="5880352"/>
            <a:ext cx="1637553" cy="304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2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2023-08-08T08:05:08Z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