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2" r:id="rId5"/>
    <p:sldId id="271" r:id="rId6"/>
    <p:sldId id="270" r:id="rId7"/>
    <p:sldId id="268" r:id="rId8"/>
    <p:sldId id="267" r:id="rId9"/>
    <p:sldId id="266" r:id="rId10"/>
    <p:sldId id="265" r:id="rId11"/>
    <p:sldId id="264" r:id="rId12"/>
    <p:sldId id="263" r:id="rId13"/>
    <p:sldId id="262" r:id="rId14"/>
    <p:sldId id="261" r:id="rId15"/>
    <p:sldId id="260" r:id="rId16"/>
    <p:sldId id="257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337" autoAdjust="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A5CFB3D-977C-74BC-2F42-9D8AA2CBF9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83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788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260D3E6-B0EC-24E4-A3A9-B9B545D788E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41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54223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0582BC5-7D30-59D7-B15B-F28FF6857C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63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7815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1505E3B-87A9-4419-7978-4B63F197DE8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601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3620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6624C96-B5EE-0267-5878-4515A9A93B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667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7222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30C69CC-CBAD-0671-4A03-1F67DD819D8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72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2946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387" y="2214181"/>
            <a:ext cx="3705225" cy="1076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3509200"/>
            <a:ext cx="5715000" cy="790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FE2D87-D3E4-72AE-F940-34B29AA133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89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5776139-315B-3F5D-EFDB-C6ADC4C0FFA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001229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1402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4AFB62D-DB5C-5673-0C19-3BD83DC27B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03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94685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3AF8208-4126-2FFC-E1D5-36A73120C8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59" y="371208"/>
            <a:ext cx="9405278" cy="4482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A023924C-4C68-3590-FE93-7B7F404A86E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69" y="4853840"/>
            <a:ext cx="9405278" cy="17188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929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B5CFFE2-CD7C-6E8E-6399-80CC9B17ABA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86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0236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80F50CD-0CE8-1994-81F1-AD5576D4B03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557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4285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AE0EFA6-1D9F-1D9E-9AFC-4A2956749F3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584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4813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0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2023-08-06T03:37:12Z</dcterms:created>
  <dcterms:modified xsi:type="dcterms:W3CDTF">2023-08-08T08:07:06Z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