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5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3387" y="1885283"/>
            <a:ext cx="3705225" cy="10763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774" y="3056287"/>
            <a:ext cx="3600450" cy="819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6811" y="3923348"/>
            <a:ext cx="2238375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C3867F9-A57B-117D-C559-DA119DD0D4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454784"/>
            <a:ext cx="11520000" cy="3532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ECEA2-C91F-9559-13B7-337BF37836CE}"/>
              </a:ext>
            </a:extLst>
          </p:cNvPr>
          <p:cNvSpPr/>
          <p:nvPr/>
        </p:nvSpPr>
        <p:spPr bwMode="white">
          <a:xfrm>
            <a:off x="5776363" y="2330544"/>
            <a:ext cx="285619" cy="2380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9F36EE6-76B2-9387-8177-A084EAA02731}"/>
              </a:ext>
            </a:extLst>
          </p:cNvPr>
          <p:cNvSpPr/>
          <p:nvPr/>
        </p:nvSpPr>
        <p:spPr bwMode="white">
          <a:xfrm>
            <a:off x="5900132" y="2882799"/>
            <a:ext cx="1656595" cy="3046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BBF84EA-45B5-F620-1C66-D1BDBE2B9652}"/>
              </a:ext>
            </a:extLst>
          </p:cNvPr>
          <p:cNvSpPr/>
          <p:nvPr/>
        </p:nvSpPr>
        <p:spPr bwMode="white">
          <a:xfrm>
            <a:off x="9813123" y="2892320"/>
            <a:ext cx="685487" cy="29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9C056DE9-1863-3661-C973-57695C470F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13" y="3987308"/>
            <a:ext cx="11520000" cy="28706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7C5F8-4AB2-11AF-1837-0D8F725857D3}"/>
              </a:ext>
            </a:extLst>
          </p:cNvPr>
          <p:cNvSpPr/>
          <p:nvPr/>
        </p:nvSpPr>
        <p:spPr bwMode="white">
          <a:xfrm>
            <a:off x="6676227" y="5198530"/>
            <a:ext cx="685487" cy="3147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90E50C8-0334-93F6-8E27-66C3AB31A5C1}"/>
              </a:ext>
            </a:extLst>
          </p:cNvPr>
          <p:cNvSpPr/>
          <p:nvPr/>
        </p:nvSpPr>
        <p:spPr bwMode="white">
          <a:xfrm>
            <a:off x="7018970" y="5780298"/>
            <a:ext cx="1504264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4503B97-D43A-BA9B-3B53-6E88D064BF6C}"/>
              </a:ext>
            </a:extLst>
          </p:cNvPr>
          <p:cNvSpPr/>
          <p:nvPr/>
        </p:nvSpPr>
        <p:spPr bwMode="white">
          <a:xfrm>
            <a:off x="2182474" y="6362067"/>
            <a:ext cx="2618181" cy="305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86EE64-2D00-4F65-39D4-8495F88B3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413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E8C6F5B-9149-9AA2-E7C8-FB857BA1C211}"/>
              </a:ext>
            </a:extLst>
          </p:cNvPr>
          <p:cNvSpPr/>
          <p:nvPr/>
        </p:nvSpPr>
        <p:spPr bwMode="white">
          <a:xfrm>
            <a:off x="5966776" y="1453916"/>
            <a:ext cx="685487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7520D75-C821-9A29-8E74-5E6C658A0CEF}"/>
              </a:ext>
            </a:extLst>
          </p:cNvPr>
          <p:cNvSpPr/>
          <p:nvPr/>
        </p:nvSpPr>
        <p:spPr bwMode="white">
          <a:xfrm>
            <a:off x="8851537" y="1453916"/>
            <a:ext cx="685487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3863923-3E20-765A-A225-984B51E21A84}"/>
              </a:ext>
            </a:extLst>
          </p:cNvPr>
          <p:cNvSpPr/>
          <p:nvPr/>
        </p:nvSpPr>
        <p:spPr bwMode="white">
          <a:xfrm>
            <a:off x="1815768" y="2025799"/>
            <a:ext cx="1304330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2D50EC4-784C-0FA7-0196-7A01511B8B41}"/>
              </a:ext>
            </a:extLst>
          </p:cNvPr>
          <p:cNvSpPr/>
          <p:nvPr/>
        </p:nvSpPr>
        <p:spPr bwMode="white">
          <a:xfrm>
            <a:off x="1473024" y="2607214"/>
            <a:ext cx="1332892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83117F1-7A1C-E00C-34BB-2AC48A60A85B}"/>
              </a:ext>
            </a:extLst>
          </p:cNvPr>
          <p:cNvSpPr/>
          <p:nvPr/>
        </p:nvSpPr>
        <p:spPr bwMode="white">
          <a:xfrm>
            <a:off x="5005190" y="2607214"/>
            <a:ext cx="695008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50E8805-1AF0-7FE5-C00C-7A65AD2185B0}"/>
              </a:ext>
            </a:extLst>
          </p:cNvPr>
          <p:cNvSpPr/>
          <p:nvPr/>
        </p:nvSpPr>
        <p:spPr bwMode="white">
          <a:xfrm>
            <a:off x="8651603" y="2616745"/>
            <a:ext cx="1342413" cy="3050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BE1D27-961C-4454-CF3F-B07ED0E240FB}"/>
              </a:ext>
            </a:extLst>
          </p:cNvPr>
          <p:cNvSpPr/>
          <p:nvPr/>
        </p:nvSpPr>
        <p:spPr bwMode="white">
          <a:xfrm>
            <a:off x="2120429" y="3188628"/>
            <a:ext cx="666446" cy="3145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7889E92-49B0-D4E2-C526-59B4B6D632DE}"/>
              </a:ext>
            </a:extLst>
          </p:cNvPr>
          <p:cNvSpPr/>
          <p:nvPr/>
        </p:nvSpPr>
        <p:spPr bwMode="white">
          <a:xfrm>
            <a:off x="3082016" y="4380051"/>
            <a:ext cx="228495" cy="2382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972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7424A78-DB16-1C3E-B08C-691DCF89DF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45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DA78A513-2358-C2EC-F94E-1FF5E1C1C541}"/>
              </a:ext>
            </a:extLst>
          </p:cNvPr>
          <p:cNvSpPr/>
          <p:nvPr/>
        </p:nvSpPr>
        <p:spPr bwMode="white">
          <a:xfrm>
            <a:off x="2863041" y="891612"/>
            <a:ext cx="666446" cy="30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B434202-0349-C460-FE8F-BCA6DC33A7FB}"/>
              </a:ext>
            </a:extLst>
          </p:cNvPr>
          <p:cNvSpPr/>
          <p:nvPr/>
        </p:nvSpPr>
        <p:spPr bwMode="white">
          <a:xfrm>
            <a:off x="4500595" y="891612"/>
            <a:ext cx="685487" cy="30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7359CFB-FCA7-FC54-277E-E4155504AAE3}"/>
              </a:ext>
            </a:extLst>
          </p:cNvPr>
          <p:cNvSpPr/>
          <p:nvPr/>
        </p:nvSpPr>
        <p:spPr bwMode="white">
          <a:xfrm>
            <a:off x="3510446" y="1463652"/>
            <a:ext cx="666446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CA6B45-87F4-76C8-73A1-D5410D0ADF17}"/>
              </a:ext>
            </a:extLst>
          </p:cNvPr>
          <p:cNvSpPr/>
          <p:nvPr/>
        </p:nvSpPr>
        <p:spPr bwMode="white">
          <a:xfrm>
            <a:off x="4929024" y="1463652"/>
            <a:ext cx="685487" cy="3050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F33DE92-6FE1-2DAC-FF10-A16B4BBB5977}"/>
              </a:ext>
            </a:extLst>
          </p:cNvPr>
          <p:cNvSpPr/>
          <p:nvPr/>
        </p:nvSpPr>
        <p:spPr bwMode="white">
          <a:xfrm>
            <a:off x="6566578" y="1463652"/>
            <a:ext cx="1285289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DFAE923-B4A6-24E2-943C-2064049B1D82}"/>
              </a:ext>
            </a:extLst>
          </p:cNvPr>
          <p:cNvSpPr/>
          <p:nvPr/>
        </p:nvSpPr>
        <p:spPr bwMode="white">
          <a:xfrm>
            <a:off x="9289487" y="2045226"/>
            <a:ext cx="1932695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3ACF9A1F-7C19-7415-366F-1678936DFE14}"/>
              </a:ext>
            </a:extLst>
          </p:cNvPr>
          <p:cNvSpPr/>
          <p:nvPr/>
        </p:nvSpPr>
        <p:spPr bwMode="white">
          <a:xfrm>
            <a:off x="2853520" y="2626800"/>
            <a:ext cx="2275438" cy="3146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img_16777215">
            <a:extLst>
              <a:ext uri="{FF2B5EF4-FFF2-40B4-BE49-F238E27FC236}">
                <a16:creationId xmlns:a16="http://schemas.microsoft.com/office/drawing/2014/main" id="{73997D6E-DEA8-2CE7-4AA2-E82DFE245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065364"/>
            <a:ext cx="11520000" cy="2800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5065EE5-C7FD-5DA5-A5F5-8945B0EB5B81}"/>
              </a:ext>
            </a:extLst>
          </p:cNvPr>
          <p:cNvSpPr/>
          <p:nvPr/>
        </p:nvSpPr>
        <p:spPr bwMode="white">
          <a:xfrm>
            <a:off x="7099735" y="3227290"/>
            <a:ext cx="228495" cy="238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60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2023-08-08T07:41:09Z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