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79" r:id="rId4"/>
    <p:sldId id="278" r:id="rId5"/>
    <p:sldId id="277" r:id="rId6"/>
    <p:sldId id="276" r:id="rId7"/>
    <p:sldId id="274" r:id="rId8"/>
    <p:sldId id="273" r:id="rId9"/>
    <p:sldId id="271" r:id="rId10"/>
    <p:sldId id="269" r:id="rId11"/>
    <p:sldId id="268" r:id="rId12"/>
    <p:sldId id="267" r:id="rId13"/>
    <p:sldId id="265" r:id="rId14"/>
    <p:sldId id="264" r:id="rId15"/>
    <p:sldId id="263" r:id="rId16"/>
    <p:sldId id="261" r:id="rId17"/>
    <p:sldId id="260" r:id="rId18"/>
    <p:sldId id="257" r:id="rId19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10" Type="http://schemas.openxmlformats.org/officeDocument/2006/relationships/image" Target="../media/image12.png"/><Relationship Id="rId4" Type="http://schemas.openxmlformats.org/officeDocument/2006/relationships/tags" Target="../tags/tag11.xml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9040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015041" y="1548380"/>
            <a:ext cx="1418578" cy="3237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672628" y="2091111"/>
            <a:ext cx="1361454" cy="3237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175900" y="2091111"/>
            <a:ext cx="2494413" cy="3237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414578" y="2643365"/>
            <a:ext cx="733090" cy="3237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987140" y="3195618"/>
            <a:ext cx="1380495" cy="3237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4021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3202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614512" y="834490"/>
            <a:ext cx="1104396" cy="3243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708066" y="844030"/>
            <a:ext cx="723570" cy="3243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49388" y="1397399"/>
            <a:ext cx="714049" cy="3148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051801" y="1969850"/>
            <a:ext cx="238015" cy="2480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368297" y="2513678"/>
            <a:ext cx="257057" cy="2576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4040415"/>
            <a:ext cx="11520000" cy="21813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>
            <p:custDataLst>
              <p:tags r:id="rId2"/>
            </p:custDataLst>
          </p:nvPr>
        </p:nvSpPr>
        <p:spPr bwMode="white">
          <a:xfrm>
            <a:off x="1120760" y="5240635"/>
            <a:ext cx="10291834" cy="3333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3"/>
            </p:custDataLst>
          </p:nvPr>
        </p:nvSpPr>
        <p:spPr bwMode="white">
          <a:xfrm>
            <a:off x="939867" y="5793118"/>
            <a:ext cx="2751471" cy="3238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bldLvl="0" animBg="1"/>
      <p:bldP spid="10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5028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2400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9172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909322" y="3170093"/>
            <a:ext cx="1732760" cy="3241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637190"/>
            <a:ext cx="11520000" cy="23565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>
            <p:custDataLst>
              <p:tags r:id="rId2"/>
            </p:custDataLst>
          </p:nvPr>
        </p:nvSpPr>
        <p:spPr bwMode="white">
          <a:xfrm>
            <a:off x="3158181" y="5449930"/>
            <a:ext cx="1066314" cy="3339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5466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975966" y="786722"/>
            <a:ext cx="247536" cy="2478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176892" y="4180049"/>
            <a:ext cx="3789223" cy="3240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660793" y="4180049"/>
            <a:ext cx="1770843" cy="3336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49388" y="4751958"/>
            <a:ext cx="9558743" cy="3240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3289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28" r="34577" b="20449"/>
          <a:stretch>
            <a:fillRect/>
          </a:stretch>
        </p:blipFill>
        <p:spPr>
          <a:xfrm>
            <a:off x="4310698" y="2787968"/>
            <a:ext cx="3570605" cy="12820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4722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509123" y="1616349"/>
            <a:ext cx="466512" cy="4577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185150" y="1559560"/>
            <a:ext cx="457200" cy="5054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20760" y="2569913"/>
            <a:ext cx="533157" cy="4481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806247" y="2588984"/>
            <a:ext cx="533157" cy="4004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919504" y="2588984"/>
            <a:ext cx="523636" cy="4100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624033" y="2569913"/>
            <a:ext cx="485553" cy="4672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537685" y="2560377"/>
            <a:ext cx="418909" cy="4863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185090" y="2569913"/>
            <a:ext cx="514115" cy="4672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168363" y="3552083"/>
            <a:ext cx="409388" cy="4100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853851" y="3533012"/>
            <a:ext cx="437950" cy="4386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4148330" y="3542548"/>
            <a:ext cx="428429" cy="3909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4795735" y="3533012"/>
            <a:ext cx="495074" cy="4291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7889950" y="3513941"/>
            <a:ext cx="542677" cy="4767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8584958" y="3542548"/>
            <a:ext cx="533157" cy="4291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2796396" y="4496111"/>
            <a:ext cx="476033" cy="4386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3500925" y="4467504"/>
            <a:ext cx="447471" cy="4386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9013388" y="4467504"/>
            <a:ext cx="533156" cy="4577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9727438" y="4496111"/>
            <a:ext cx="456991" cy="3814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7538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280958" y="1491731"/>
            <a:ext cx="257057" cy="2477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5479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471371" y="796300"/>
            <a:ext cx="238016" cy="2479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090545" y="2627518"/>
            <a:ext cx="304661" cy="2479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12483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661454" y="910590"/>
            <a:ext cx="238016" cy="2572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1968410"/>
            <a:ext cx="11520000" cy="32326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>
            <p:custDataLst>
              <p:tags r:id="rId2"/>
            </p:custDataLst>
          </p:nvPr>
        </p:nvSpPr>
        <p:spPr bwMode="white">
          <a:xfrm>
            <a:off x="7813785" y="2340302"/>
            <a:ext cx="257057" cy="2574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5260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033421" y="2025603"/>
            <a:ext cx="1399537" cy="3240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899471" y="2025603"/>
            <a:ext cx="1409057" cy="3240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357454" y="2625991"/>
            <a:ext cx="1399537" cy="3144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223504" y="2625991"/>
            <a:ext cx="1399537" cy="3144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613851" y="3245438"/>
            <a:ext cx="295140" cy="2573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0968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596793" y="2082601"/>
            <a:ext cx="4284297" cy="3335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606314" y="3283215"/>
            <a:ext cx="4446148" cy="323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5"/>
          <a:stretch>
            <a:fillRect/>
          </a:stretch>
        </p:blipFill>
        <p:spPr>
          <a:xfrm>
            <a:off x="1040765" y="3888105"/>
            <a:ext cx="10943590" cy="20980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2"/>
            </p:custDataLst>
          </p:nvPr>
        </p:nvSpPr>
        <p:spPr bwMode="white">
          <a:xfrm>
            <a:off x="1621775" y="4546064"/>
            <a:ext cx="6654942" cy="3337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3"/>
            </p:custDataLst>
          </p:nvPr>
        </p:nvSpPr>
        <p:spPr bwMode="white">
          <a:xfrm>
            <a:off x="4763770" y="5184775"/>
            <a:ext cx="1408430" cy="6578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  <p:bldP spid="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6355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9184760" y="1540631"/>
            <a:ext cx="2418247" cy="3244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213652" y="2132249"/>
            <a:ext cx="2399206" cy="3244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566578" y="2714325"/>
            <a:ext cx="1694677" cy="3244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986809" y="3305944"/>
            <a:ext cx="723570" cy="3244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529157" y="3305944"/>
            <a:ext cx="1742280" cy="3339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3"/>
          <a:stretch>
            <a:fillRect/>
          </a:stretch>
        </p:blipFill>
        <p:spPr>
          <a:xfrm>
            <a:off x="1051560" y="4355465"/>
            <a:ext cx="11008360" cy="17653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>
            <p:custDataLst>
              <p:tags r:id="rId2"/>
            </p:custDataLst>
          </p:nvPr>
        </p:nvSpPr>
        <p:spPr bwMode="white">
          <a:xfrm>
            <a:off x="3660471" y="4488960"/>
            <a:ext cx="3189421" cy="3339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3"/>
            </p:custDataLst>
          </p:nvPr>
        </p:nvSpPr>
        <p:spPr bwMode="white">
          <a:xfrm>
            <a:off x="9449033" y="4488960"/>
            <a:ext cx="733090" cy="3244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4"/>
            </p:custDataLst>
          </p:nvPr>
        </p:nvSpPr>
        <p:spPr bwMode="white">
          <a:xfrm>
            <a:off x="2308537" y="5080551"/>
            <a:ext cx="1047272" cy="3244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5"/>
            </p:custDataLst>
          </p:nvPr>
        </p:nvSpPr>
        <p:spPr bwMode="white">
          <a:xfrm>
            <a:off x="5021925" y="5080551"/>
            <a:ext cx="2085024" cy="3244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6"/>
            </p:custDataLst>
          </p:nvPr>
        </p:nvSpPr>
        <p:spPr bwMode="white">
          <a:xfrm>
            <a:off x="7935248" y="5080551"/>
            <a:ext cx="1409057" cy="3244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7"/>
            </p:custDataLst>
          </p:nvPr>
        </p:nvSpPr>
        <p:spPr bwMode="white">
          <a:xfrm>
            <a:off x="1784900" y="5672142"/>
            <a:ext cx="733090" cy="3244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mEwNDIyOWRiMmNmMzNhMjM4NGE0YmFmYzU2ZGJhYW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2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2023-08-06T03:37:00Z</dcterms:created>
  <dcterms:modified xsi:type="dcterms:W3CDTF">2023-08-11T10:21:52Z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2052-11.1.0.14309</vt:lpwstr>
  </property>
</Properties>
</file>