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80" r:id="rId4"/>
    <p:sldId id="279" r:id="rId5"/>
    <p:sldId id="278" r:id="rId6"/>
    <p:sldId id="277" r:id="rId7"/>
    <p:sldId id="275" r:id="rId8"/>
    <p:sldId id="274" r:id="rId9"/>
    <p:sldId id="272" r:id="rId10"/>
    <p:sldId id="271" r:id="rId11"/>
    <p:sldId id="270" r:id="rId12"/>
    <p:sldId id="269" r:id="rId13"/>
    <p:sldId id="268" r:id="rId14"/>
    <p:sldId id="266" r:id="rId15"/>
    <p:sldId id="264" r:id="rId16"/>
    <p:sldId id="263" r:id="rId17"/>
    <p:sldId id="262" r:id="rId18"/>
    <p:sldId id="261" r:id="rId19"/>
    <p:sldId id="260" r:id="rId20"/>
    <p:sldId id="25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6.png"/><Relationship Id="rId5" Type="http://schemas.openxmlformats.org/officeDocument/2006/relationships/tags" Target="../tags/tag11.xml"/><Relationship Id="rId10" Type="http://schemas.openxmlformats.org/officeDocument/2006/relationships/image" Target="../media/image15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86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71900" y="1444024"/>
            <a:ext cx="723570" cy="323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13652" y="1444024"/>
            <a:ext cx="1428099" cy="323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555404" y="1463077"/>
            <a:ext cx="361785" cy="314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3983" y="2025148"/>
            <a:ext cx="361785" cy="314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14710" y="2015622"/>
            <a:ext cx="723570" cy="323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33421" y="2587220"/>
            <a:ext cx="1056793" cy="323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65785" y="2587220"/>
            <a:ext cx="1056793" cy="323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291801" y="3158818"/>
            <a:ext cx="1742280" cy="333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908991" y="3158818"/>
            <a:ext cx="723570" cy="323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9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708066" y="1425474"/>
            <a:ext cx="333223" cy="314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755669" y="1997480"/>
            <a:ext cx="285619" cy="23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708066" y="3065225"/>
            <a:ext cx="333223" cy="3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08066" y="4171104"/>
            <a:ext cx="333223" cy="314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4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54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66446" y="844072"/>
            <a:ext cx="257057" cy="257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47867" y="3010563"/>
            <a:ext cx="2437289" cy="334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95603" y="3564116"/>
            <a:ext cx="390347" cy="324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28033" y="3564116"/>
            <a:ext cx="714049" cy="324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982630"/>
            <a:ext cx="11520000" cy="2772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3329553" y="4125551"/>
            <a:ext cx="371305" cy="323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4538677" y="4144608"/>
            <a:ext cx="380826" cy="285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5766842" y="4125551"/>
            <a:ext cx="380826" cy="314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7004528" y="4125551"/>
            <a:ext cx="380827" cy="314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8232694" y="4135080"/>
            <a:ext cx="380827" cy="304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8946743" y="4668655"/>
            <a:ext cx="714049" cy="314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1120760" y="6307492"/>
            <a:ext cx="8035438" cy="333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99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44264" y="2881444"/>
            <a:ext cx="5560066" cy="47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56264" y="3947883"/>
            <a:ext cx="2979966" cy="95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4595" y="4490625"/>
            <a:ext cx="4798413" cy="104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7" b="-3158"/>
          <a:stretch>
            <a:fillRect/>
          </a:stretch>
        </p:blipFill>
        <p:spPr>
          <a:xfrm>
            <a:off x="1044575" y="4668520"/>
            <a:ext cx="10891520" cy="560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93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62909" y="1187011"/>
            <a:ext cx="1104396" cy="38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37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3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39206" y="1377210"/>
            <a:ext cx="1037752" cy="323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58181" y="1929648"/>
            <a:ext cx="333223" cy="314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47140" y="1929648"/>
            <a:ext cx="333223" cy="314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27305" y="2472561"/>
            <a:ext cx="333223" cy="314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27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0760" y="2329897"/>
            <a:ext cx="7683173" cy="33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0760" y="3446563"/>
            <a:ext cx="10310876" cy="3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9388" y="3989969"/>
            <a:ext cx="3598809" cy="33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55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r="30548" b="23770"/>
          <a:stretch>
            <a:fillRect/>
          </a:stretch>
        </p:blipFill>
        <p:spPr>
          <a:xfrm>
            <a:off x="3858895" y="2794635"/>
            <a:ext cx="4474210" cy="1268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2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83940" y="1488440"/>
            <a:ext cx="765810" cy="462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62620" y="1383030"/>
            <a:ext cx="868680" cy="568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06905" y="2010410"/>
            <a:ext cx="601345" cy="532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46750" y="2009775"/>
            <a:ext cx="709295" cy="533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73850" y="2630170"/>
            <a:ext cx="455295" cy="504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76750" y="3204845"/>
            <a:ext cx="463550" cy="521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23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472305" y="1377950"/>
            <a:ext cx="485775" cy="429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09917" y="1377984"/>
            <a:ext cx="533157" cy="467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61256" y="1387520"/>
            <a:ext cx="476033" cy="438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94347" y="1387520"/>
            <a:ext cx="466512" cy="419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62380" y="2207617"/>
            <a:ext cx="399867" cy="4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500264" y="2236225"/>
            <a:ext cx="533157" cy="400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95272" y="2198081"/>
            <a:ext cx="523636" cy="4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94148" y="2207617"/>
            <a:ext cx="485553" cy="467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79636" y="2264833"/>
            <a:ext cx="466512" cy="41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261917" y="3065857"/>
            <a:ext cx="428429" cy="42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947404" y="3075393"/>
            <a:ext cx="495074" cy="390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1269785" y="3065857"/>
            <a:ext cx="533157" cy="438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206446" y="3943170"/>
            <a:ext cx="409388" cy="333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481884" y="3866882"/>
            <a:ext cx="504595" cy="486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195933" y="3866882"/>
            <a:ext cx="428429" cy="467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804595" y="3914562"/>
            <a:ext cx="437950" cy="390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7518644" y="3885954"/>
            <a:ext cx="466512" cy="419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10431966" y="3885954"/>
            <a:ext cx="542677" cy="457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1165057" y="3885954"/>
            <a:ext cx="456991" cy="438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42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66644" y="1969347"/>
            <a:ext cx="390347" cy="324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19305" y="2522494"/>
            <a:ext cx="390347" cy="333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19305" y="3638323"/>
            <a:ext cx="390347" cy="333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79834" y="3638323"/>
            <a:ext cx="390347" cy="333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33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80231" y="1339031"/>
            <a:ext cx="238016" cy="25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8"/>
          <a:stretch>
            <a:fillRect/>
          </a:stretch>
        </p:blipFill>
        <p:spPr>
          <a:xfrm>
            <a:off x="1468755" y="3275330"/>
            <a:ext cx="9563100" cy="1818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43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57652" y="920042"/>
            <a:ext cx="266578" cy="25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59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98555" y="3086100"/>
            <a:ext cx="266065" cy="342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69785" y="4231275"/>
            <a:ext cx="295140" cy="248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1"/>
          <a:stretch>
            <a:fillRect/>
          </a:stretch>
        </p:blipFill>
        <p:spPr>
          <a:xfrm>
            <a:off x="1489075" y="4787265"/>
            <a:ext cx="10570845" cy="1686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1286085" y="4911033"/>
            <a:ext cx="257057" cy="24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1286085" y="6044820"/>
            <a:ext cx="257057" cy="25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94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0760" y="1416099"/>
            <a:ext cx="5950413" cy="333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0760" y="3132509"/>
            <a:ext cx="10310876" cy="324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8909" y="3704645"/>
            <a:ext cx="5455338" cy="324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2023-08-11T10:33:25Z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