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7" r:id="rId14"/>
    <p:sldId id="266" r:id="rId15"/>
    <p:sldId id="264" r:id="rId16"/>
    <p:sldId id="263" r:id="rId17"/>
    <p:sldId id="262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6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0760" y="1511726"/>
            <a:ext cx="4617520" cy="324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0775" y="3213735"/>
            <a:ext cx="10172700" cy="492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98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87206" y="2254444"/>
            <a:ext cx="2075504" cy="324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38743" y="2254444"/>
            <a:ext cx="2189752" cy="324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29950" y="2893001"/>
            <a:ext cx="1742280" cy="324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38743" y="2893001"/>
            <a:ext cx="1732760" cy="333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79305" y="3560151"/>
            <a:ext cx="266579" cy="247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67636" y="4198708"/>
            <a:ext cx="295140" cy="247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04991" y="4198708"/>
            <a:ext cx="247537" cy="247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04264" y="4189177"/>
            <a:ext cx="257057" cy="257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41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58314" y="2579020"/>
            <a:ext cx="9187437" cy="38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5553" y="3208227"/>
            <a:ext cx="2599140" cy="4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" b="38416"/>
          <a:stretch>
            <a:fillRect/>
          </a:stretch>
        </p:blipFill>
        <p:spPr>
          <a:xfrm>
            <a:off x="1025525" y="3982720"/>
            <a:ext cx="10920095" cy="1979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5" y="2167165"/>
            <a:ext cx="11520000" cy="3210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44658" y="2329129"/>
            <a:ext cx="247537" cy="2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7"/>
          <a:stretch>
            <a:fillRect/>
          </a:stretch>
        </p:blipFill>
        <p:spPr>
          <a:xfrm>
            <a:off x="582930" y="771525"/>
            <a:ext cx="11520170" cy="1320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2628265" y="1517015"/>
            <a:ext cx="882650" cy="574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6984365" y="1517650"/>
            <a:ext cx="882650" cy="574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2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7865" y="1312545"/>
            <a:ext cx="5256530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68099" y="2093786"/>
            <a:ext cx="5474380" cy="333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0" y="1939200"/>
            <a:ext cx="11520000" cy="2540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26652" y="3094855"/>
            <a:ext cx="4112925" cy="3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0817" y="3706111"/>
            <a:ext cx="4055801" cy="3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0" y="720000"/>
            <a:ext cx="11520000" cy="1335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5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44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44066" y="1511115"/>
            <a:ext cx="723570" cy="324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52462" y="1511115"/>
            <a:ext cx="723570" cy="33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41818" y="1520646"/>
            <a:ext cx="723570" cy="31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52050"/>
            <a:ext cx="11520000" cy="3705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4072165" y="3266363"/>
            <a:ext cx="257057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120760" y="5695532"/>
            <a:ext cx="10301355" cy="333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939867" y="6305206"/>
            <a:ext cx="2246876" cy="323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48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8" r="31540" b="25130"/>
          <a:stretch>
            <a:fillRect/>
          </a:stretch>
        </p:blipFill>
        <p:spPr>
          <a:xfrm>
            <a:off x="3937000" y="2789555"/>
            <a:ext cx="4318000" cy="1278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1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91537" y="1701018"/>
            <a:ext cx="390347" cy="323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19900" y="1653396"/>
            <a:ext cx="533157" cy="4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09388" y="1624822"/>
            <a:ext cx="485553" cy="4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70115" y="1662920"/>
            <a:ext cx="514115" cy="361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36561" y="1672444"/>
            <a:ext cx="523636" cy="380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70710" y="2434400"/>
            <a:ext cx="514115" cy="47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75239" y="2462974"/>
            <a:ext cx="456991" cy="41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49322" y="3329699"/>
            <a:ext cx="476033" cy="390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25289" y="3272552"/>
            <a:ext cx="504595" cy="4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28892" y="3282076"/>
            <a:ext cx="523636" cy="4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74842" y="3263028"/>
            <a:ext cx="466512" cy="48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069851" y="3263028"/>
            <a:ext cx="542677" cy="4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939206" y="4120228"/>
            <a:ext cx="504595" cy="4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672297" y="4101179"/>
            <a:ext cx="466512" cy="4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842677" y="4129752"/>
            <a:ext cx="456991" cy="380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518644" y="4101179"/>
            <a:ext cx="456991" cy="4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244198" y="4929806"/>
            <a:ext cx="542677" cy="47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939206" y="4948855"/>
            <a:ext cx="533157" cy="438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356600" y="4929505"/>
            <a:ext cx="514350" cy="4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660462" y="4967904"/>
            <a:ext cx="418909" cy="361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bldLvl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99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37884" y="1444632"/>
            <a:ext cx="295140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80958" y="3189470"/>
            <a:ext cx="257057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75041" y="834277"/>
            <a:ext cx="257058" cy="247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09190" y="1996099"/>
            <a:ext cx="257057" cy="247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71371" y="1063584"/>
            <a:ext cx="238016" cy="24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13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1801" y="2055137"/>
            <a:ext cx="380826" cy="314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39140" y="2055137"/>
            <a:ext cx="723570" cy="32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23900" y="2055137"/>
            <a:ext cx="390347" cy="314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80760" y="2055137"/>
            <a:ext cx="723570" cy="314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75041" y="2055137"/>
            <a:ext cx="371306" cy="314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31900" y="2055137"/>
            <a:ext cx="704528" cy="32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91801" y="3275835"/>
            <a:ext cx="380826" cy="32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139140" y="3275835"/>
            <a:ext cx="723570" cy="32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33421" y="3275835"/>
            <a:ext cx="380826" cy="32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90280" y="3275835"/>
            <a:ext cx="714049" cy="32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65520" y="3275835"/>
            <a:ext cx="380827" cy="314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22380" y="3275835"/>
            <a:ext cx="704529" cy="32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96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69785" y="2112394"/>
            <a:ext cx="257057" cy="257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69785" y="3342661"/>
            <a:ext cx="257057" cy="247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79305" y="3962563"/>
            <a:ext cx="238016" cy="247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41223" y="4572928"/>
            <a:ext cx="304661" cy="247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40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355" y="2790752"/>
            <a:ext cx="8701884" cy="324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66620" y="3502025"/>
            <a:ext cx="1296670" cy="716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2023-08-11T10:20:18Z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