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9" r:id="rId4"/>
    <p:sldId id="278" r:id="rId5"/>
    <p:sldId id="277" r:id="rId6"/>
    <p:sldId id="276" r:id="rId7"/>
    <p:sldId id="274" r:id="rId8"/>
    <p:sldId id="272" r:id="rId9"/>
    <p:sldId id="270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7.xml"/><Relationship Id="rId7" Type="http://schemas.openxmlformats.org/officeDocument/2006/relationships/image" Target="../media/image2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3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28958" y="3396310"/>
            <a:ext cx="257057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13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7487" y="2646413"/>
            <a:ext cx="733090" cy="32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63570" y="3247225"/>
            <a:ext cx="1523305" cy="333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263650" y="1467485"/>
            <a:ext cx="200025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283460" y="1409065"/>
            <a:ext cx="20002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303270" y="1492885"/>
            <a:ext cx="200025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763260" y="1467485"/>
            <a:ext cx="200025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9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86148" y="853402"/>
            <a:ext cx="238016" cy="25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1719" y="3807304"/>
            <a:ext cx="7959272" cy="333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4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95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35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37685" y="4759539"/>
            <a:ext cx="3932033" cy="38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1917" y="5350227"/>
            <a:ext cx="9149354" cy="38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9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86942" y="2601188"/>
            <a:ext cx="3503603" cy="334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00132" y="3193237"/>
            <a:ext cx="371305" cy="315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14049" y="3193237"/>
            <a:ext cx="704528" cy="324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23041" y="3193237"/>
            <a:ext cx="685487" cy="324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00385"/>
            <a:ext cx="11520000" cy="219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5376495" y="3895797"/>
            <a:ext cx="2799074" cy="324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2158512" y="4477815"/>
            <a:ext cx="3179900" cy="324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9670314" y="4477815"/>
            <a:ext cx="1770842" cy="324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949388" y="5069375"/>
            <a:ext cx="1056793" cy="324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83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r="31088" b="17305"/>
          <a:stretch>
            <a:fillRect/>
          </a:stretch>
        </p:blipFill>
        <p:spPr>
          <a:xfrm>
            <a:off x="3895408" y="2784158"/>
            <a:ext cx="4401185" cy="1289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9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61917" y="1587678"/>
            <a:ext cx="238016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04000" y="1587678"/>
            <a:ext cx="295140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22247" y="1587678"/>
            <a:ext cx="238016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23834" y="2226519"/>
            <a:ext cx="295140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42082" y="2226519"/>
            <a:ext cx="238016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84165" y="2226519"/>
            <a:ext cx="295140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61917" y="2874894"/>
            <a:ext cx="238016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04000" y="2874894"/>
            <a:ext cx="295140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84165" y="2874894"/>
            <a:ext cx="295140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61917" y="3513734"/>
            <a:ext cx="238016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04000" y="3513734"/>
            <a:ext cx="295140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84165" y="3513734"/>
            <a:ext cx="295140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86479" y="1597323"/>
            <a:ext cx="533157" cy="42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19570" y="1616395"/>
            <a:ext cx="437950" cy="40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95008" y="1597323"/>
            <a:ext cx="399867" cy="448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70975" y="1587787"/>
            <a:ext cx="466512" cy="4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17388" y="1606859"/>
            <a:ext cx="514115" cy="40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96925" y="2608152"/>
            <a:ext cx="504595" cy="40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34479" y="2608152"/>
            <a:ext cx="447471" cy="4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52396" y="2608152"/>
            <a:ext cx="533157" cy="41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27590" y="2579370"/>
            <a:ext cx="457200" cy="4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84297" y="2579543"/>
            <a:ext cx="504595" cy="47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176231" y="3609444"/>
            <a:ext cx="542677" cy="41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536694" y="3638053"/>
            <a:ext cx="456991" cy="381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758644" y="4620273"/>
            <a:ext cx="514115" cy="438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662776" y="4610737"/>
            <a:ext cx="533157" cy="4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367305" y="4601201"/>
            <a:ext cx="504595" cy="47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1079371" y="4610737"/>
            <a:ext cx="504595" cy="448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4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81685" y="1559193"/>
            <a:ext cx="380826" cy="31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52330" y="1559193"/>
            <a:ext cx="380827" cy="31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99272" y="1559193"/>
            <a:ext cx="380826" cy="31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36694" y="1559193"/>
            <a:ext cx="380826" cy="31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81685" y="2198124"/>
            <a:ext cx="380826" cy="324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61851" y="2207661"/>
            <a:ext cx="380826" cy="30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89752" y="2198124"/>
            <a:ext cx="380827" cy="324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93950" y="2207661"/>
            <a:ext cx="380826" cy="30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81685" y="2846592"/>
            <a:ext cx="380826" cy="31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71371" y="2846592"/>
            <a:ext cx="361785" cy="31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08793" y="2846592"/>
            <a:ext cx="361785" cy="31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93950" y="2837056"/>
            <a:ext cx="380826" cy="324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9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0429" y="2180830"/>
            <a:ext cx="371305" cy="315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38016" y="2180830"/>
            <a:ext cx="371305" cy="305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70115" y="2171282"/>
            <a:ext cx="380826" cy="324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53652" y="2810992"/>
            <a:ext cx="371305" cy="324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52528" y="2820540"/>
            <a:ext cx="361785" cy="315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84690" y="2811145"/>
            <a:ext cx="478155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"/>
          <a:stretch>
            <a:fillRect/>
          </a:stretch>
        </p:blipFill>
        <p:spPr>
          <a:xfrm>
            <a:off x="894715" y="3268980"/>
            <a:ext cx="10958830" cy="2632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6407427" y="3497804"/>
            <a:ext cx="333223" cy="295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9730138" y="3488266"/>
            <a:ext cx="723569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5283989" y="4108243"/>
            <a:ext cx="371305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6483593" y="4108243"/>
            <a:ext cx="361785" cy="305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6483593" y="4718682"/>
            <a:ext cx="1370975" cy="32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5788584" y="5329120"/>
            <a:ext cx="1399537" cy="333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33752" y="2519702"/>
            <a:ext cx="714049" cy="333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33752" y="3138647"/>
            <a:ext cx="714049" cy="333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61983" y="3757592"/>
            <a:ext cx="704528" cy="333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22050"/>
            <a:ext cx="11520000" cy="1848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6128628" y="4593556"/>
            <a:ext cx="238016" cy="24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1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4876" y="2103215"/>
            <a:ext cx="8540033" cy="32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15438" y="2742355"/>
            <a:ext cx="257057" cy="2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37553" y="2751895"/>
            <a:ext cx="295140" cy="24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43537" y="3362417"/>
            <a:ext cx="238016" cy="24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"/>
          <a:stretch>
            <a:fillRect/>
          </a:stretch>
        </p:blipFill>
        <p:spPr>
          <a:xfrm>
            <a:off x="1061720" y="4420870"/>
            <a:ext cx="10998200" cy="187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9640085" y="4573462"/>
            <a:ext cx="1789884" cy="31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5546201" y="5193733"/>
            <a:ext cx="1399537" cy="31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821308" y="5184191"/>
            <a:ext cx="3122776" cy="333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461837" y="5804462"/>
            <a:ext cx="733090" cy="324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6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27239" y="1472721"/>
            <a:ext cx="1075834" cy="314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51206" y="2082521"/>
            <a:ext cx="1380494" cy="323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85157" y="2701850"/>
            <a:ext cx="1742280" cy="323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48462" y="3321178"/>
            <a:ext cx="1361454" cy="323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75834" y="3321178"/>
            <a:ext cx="1390016" cy="323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/>
          <a:stretch>
            <a:fillRect/>
          </a:stretch>
        </p:blipFill>
        <p:spPr>
          <a:xfrm>
            <a:off x="1029970" y="4410710"/>
            <a:ext cx="11029950" cy="1778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8818120" y="4515792"/>
            <a:ext cx="1485223" cy="33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744269" y="5137266"/>
            <a:ext cx="1704198" cy="325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5543013" y="5137266"/>
            <a:ext cx="2865719" cy="33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2023-08-11T10:36:25Z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