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46145" y="1999298"/>
            <a:ext cx="5299710" cy="2859405"/>
            <a:chOff x="5235" y="3843"/>
            <a:chExt cx="8346" cy="4503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96"/>
            <a:stretch>
              <a:fillRect/>
            </a:stretch>
          </p:blipFill>
          <p:spPr>
            <a:xfrm>
              <a:off x="5235" y="6012"/>
              <a:ext cx="8346" cy="233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606" y="3843"/>
              <a:ext cx="5604" cy="16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5360"/>
            <a:ext cx="11520000" cy="214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74200"/>
            <a:ext cx="11520000" cy="4150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4357785" y="5092920"/>
            <a:ext cx="7568925" cy="38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459105" y="5616575"/>
            <a:ext cx="7569200" cy="8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05256" y="910993"/>
            <a:ext cx="285619" cy="22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72363" y="3011922"/>
            <a:ext cx="3570247" cy="30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67636" y="3077219"/>
            <a:ext cx="285619" cy="238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96198" y="3602106"/>
            <a:ext cx="238016" cy="238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06125"/>
            <a:ext cx="11520000" cy="2552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231702" y="4615720"/>
            <a:ext cx="314181" cy="29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1269785" y="5177691"/>
            <a:ext cx="276099" cy="21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1231702" y="6196858"/>
            <a:ext cx="314181" cy="29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