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2595" y="2440305"/>
            <a:ext cx="6226810" cy="2113280"/>
            <a:chOff x="5647" y="3843"/>
            <a:chExt cx="9806" cy="3328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43" b="24100"/>
            <a:stretch>
              <a:fillRect/>
            </a:stretch>
          </p:blipFill>
          <p:spPr>
            <a:xfrm>
              <a:off x="5647" y="5991"/>
              <a:ext cx="9807" cy="118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749" y="3843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3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14776" y="1462710"/>
            <a:ext cx="238016" cy="24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1504" y="2034025"/>
            <a:ext cx="276099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1702" y="3138568"/>
            <a:ext cx="2151669" cy="314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2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48793" y="1416333"/>
            <a:ext cx="999669" cy="31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1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23570" y="1482041"/>
            <a:ext cx="4531833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049" y="1872587"/>
            <a:ext cx="2284958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0561" y="2558424"/>
            <a:ext cx="761652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1669" y="2491745"/>
            <a:ext cx="952066" cy="29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2826" y="3091853"/>
            <a:ext cx="885421" cy="29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2628" y="2987072"/>
            <a:ext cx="3237024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56925" y="3377618"/>
            <a:ext cx="4560396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53983" y="3491924"/>
            <a:ext cx="1437619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42148" y="3891996"/>
            <a:ext cx="3227504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56925" y="4282542"/>
            <a:ext cx="4636561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66446" y="4835022"/>
            <a:ext cx="4712727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47404" y="5225568"/>
            <a:ext cx="2570578" cy="30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1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34611" y="2168322"/>
            <a:ext cx="8997024" cy="314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75371" y="2740029"/>
            <a:ext cx="3141818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991" y="3302206"/>
            <a:ext cx="1942214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