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1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7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636270"/>
            <a:ext cx="10998835" cy="4356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1019790" cy="4189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396875"/>
            <a:ext cx="9417685" cy="6240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144125" cy="4921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" y="657225"/>
            <a:ext cx="10852150" cy="319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29050" y="3891915"/>
            <a:ext cx="4533900" cy="8458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316730" y="2440305"/>
            <a:ext cx="3558540" cy="1065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9945370" cy="2815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88970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229850" cy="2783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88690"/>
            <a:ext cx="9360138" cy="5991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2743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9956165" cy="2782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687050" cy="5208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2023-08-06T03:37:00Z</dcterms:created>
  <dcterms:modified xsi:type="dcterms:W3CDTF">2023-08-11T14:38:30Z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