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4" r:id="rId5"/>
    <p:sldId id="263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 r="71106" b="24405"/>
          <a:stretch>
            <a:fillRect/>
          </a:stretch>
        </p:blipFill>
        <p:spPr>
          <a:xfrm>
            <a:off x="4431665" y="3834765"/>
            <a:ext cx="3328670" cy="782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6730" y="2440305"/>
            <a:ext cx="3558540" cy="106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6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32958" y="2958843"/>
            <a:ext cx="247537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85289" y="834287"/>
            <a:ext cx="276099" cy="22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2677" y="2891464"/>
            <a:ext cx="10225190" cy="31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0826" y="3415282"/>
            <a:ext cx="8073520" cy="31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86"/>
          <a:stretch/>
        </p:blipFill>
        <p:spPr>
          <a:xfrm>
            <a:off x="1029858" y="4359605"/>
            <a:ext cx="11520000" cy="1115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5"/>
          <a:stretch/>
        </p:blipFill>
        <p:spPr>
          <a:xfrm>
            <a:off x="529114" y="696686"/>
            <a:ext cx="11520000" cy="1549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22866" y="844667"/>
            <a:ext cx="999669" cy="28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69411" y="835135"/>
            <a:ext cx="1332892" cy="29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80122" y="1387953"/>
            <a:ext cx="533157" cy="238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99428" y="1874050"/>
            <a:ext cx="675966" cy="305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27527" y="1883582"/>
            <a:ext cx="666446" cy="305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12618" y="1883582"/>
            <a:ext cx="990148" cy="29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9" y="2336710"/>
            <a:ext cx="11520000" cy="2063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9533106" y="2518223"/>
            <a:ext cx="228495" cy="23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4715651" y="3043658"/>
            <a:ext cx="247537" cy="22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2023-08-11T14:37:59Z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