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3" b="30499"/>
          <a:stretch>
            <a:fillRect/>
          </a:stretch>
        </p:blipFill>
        <p:spPr>
          <a:xfrm>
            <a:off x="5391785" y="4193540"/>
            <a:ext cx="1409700" cy="778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4" name="组合 3"/>
          <p:cNvGrpSpPr/>
          <p:nvPr/>
        </p:nvGrpSpPr>
        <p:grpSpPr>
          <a:xfrm>
            <a:off x="4316730" y="1825625"/>
            <a:ext cx="3558540" cy="2009140"/>
            <a:chOff x="6798" y="3748"/>
            <a:chExt cx="5604" cy="3164"/>
          </a:xfrm>
        </p:grpSpPr>
        <p:pic>
          <p:nvPicPr>
            <p:cNvPr id="2" name="img_167772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07" b="59608"/>
            <a:stretch>
              <a:fillRect/>
            </a:stretch>
          </p:blipFill>
          <p:spPr>
            <a:xfrm>
              <a:off x="7669" y="5634"/>
              <a:ext cx="3863" cy="127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798" y="3748"/>
              <a:ext cx="5604" cy="16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32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>
            <a:fillRect/>
          </a:stretch>
        </p:blipFill>
        <p:spPr>
          <a:xfrm>
            <a:off x="998855" y="3552825"/>
            <a:ext cx="11061065" cy="2643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7044724" y="3648159"/>
            <a:ext cx="238016" cy="23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7815898" y="4316131"/>
            <a:ext cx="285619" cy="23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874675" y="5652074"/>
            <a:ext cx="247537" cy="24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10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241280" y="2550160"/>
            <a:ext cx="1685290" cy="92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7471" y="3228921"/>
            <a:ext cx="5645752" cy="38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48396" y="1588359"/>
            <a:ext cx="695008" cy="305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33685" y="2256328"/>
            <a:ext cx="685487" cy="305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57123" y="2952924"/>
            <a:ext cx="685487" cy="238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7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42611" y="1501510"/>
            <a:ext cx="276099" cy="22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