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4.png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316730" y="1825625"/>
            <a:ext cx="3558540" cy="3206750"/>
            <a:chOff x="6798" y="3748"/>
            <a:chExt cx="5604" cy="5050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707"/>
            <a:stretch>
              <a:fillRect/>
            </a:stretch>
          </p:blipFill>
          <p:spPr>
            <a:xfrm>
              <a:off x="7669" y="5634"/>
              <a:ext cx="3863" cy="316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798" y="3748"/>
              <a:ext cx="5604" cy="16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66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490413" y="967640"/>
            <a:ext cx="238016" cy="247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275240"/>
            <a:ext cx="11520000" cy="2820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2120429" y="4323324"/>
            <a:ext cx="380826" cy="419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6366644" y="4313796"/>
            <a:ext cx="447471" cy="438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7023570" y="4313796"/>
            <a:ext cx="466512" cy="428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8480231" y="4304268"/>
            <a:ext cx="495074" cy="447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2929685" y="5342824"/>
            <a:ext cx="495074" cy="352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3567570" y="5323768"/>
            <a:ext cx="514115" cy="40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6576099" y="5333296"/>
            <a:ext cx="504595" cy="371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7299669" y="5314240"/>
            <a:ext cx="418909" cy="40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13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01520" y="2557824"/>
            <a:ext cx="695008" cy="304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33950" y="2557824"/>
            <a:ext cx="675966" cy="295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61520" y="2557824"/>
            <a:ext cx="675965" cy="304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15173" y="3224392"/>
            <a:ext cx="695008" cy="304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34214" y="3890961"/>
            <a:ext cx="675966" cy="295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33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06115" y="1578441"/>
            <a:ext cx="1304330" cy="305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75966" y="2255656"/>
            <a:ext cx="1332892" cy="295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87074" y="2923333"/>
            <a:ext cx="1332892" cy="295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10776" y="3581472"/>
            <a:ext cx="1313851" cy="314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22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824297" y="1578329"/>
            <a:ext cx="228495" cy="238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03669" y="1578329"/>
            <a:ext cx="247537" cy="238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34082" y="2894434"/>
            <a:ext cx="2065983" cy="305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80165" y="2894434"/>
            <a:ext cx="2075504" cy="305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2023-08-11T14:23:39Z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