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13885" y="2278380"/>
            <a:ext cx="3364230" cy="2301240"/>
            <a:chOff x="6950" y="2844"/>
            <a:chExt cx="5298" cy="3624"/>
          </a:xfrm>
        </p:grpSpPr>
        <p:pic>
          <p:nvPicPr>
            <p:cNvPr id="3" name="img_1677721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924" r="78619" b="29531"/>
            <a:stretch>
              <a:fillRect/>
            </a:stretch>
          </p:blipFill>
          <p:spPr>
            <a:xfrm>
              <a:off x="7660" y="5400"/>
              <a:ext cx="3879" cy="106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4" name="图片 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950" y="2844"/>
              <a:ext cx="5299" cy="156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23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547867" y="872383"/>
            <a:ext cx="866380" cy="238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043590"/>
            <a:ext cx="11520000" cy="2407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3634214" y="5400042"/>
            <a:ext cx="1647074" cy="305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9184760" y="5400042"/>
            <a:ext cx="980628" cy="305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1711041" y="5954086"/>
            <a:ext cx="1323371" cy="305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3957917" y="5954086"/>
            <a:ext cx="1323371" cy="305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6"/>
            </p:custDataLst>
          </p:nvPr>
        </p:nvSpPr>
        <p:spPr bwMode="white">
          <a:xfrm>
            <a:off x="7880429" y="5954086"/>
            <a:ext cx="2932363" cy="315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18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404396" y="1978480"/>
            <a:ext cx="228495" cy="238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717917" y="3627853"/>
            <a:ext cx="2218314" cy="314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396859" y="4190356"/>
            <a:ext cx="685487" cy="314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834479" y="4190356"/>
            <a:ext cx="4531834" cy="305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57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650942" y="1491468"/>
            <a:ext cx="285619" cy="238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032099" y="2053402"/>
            <a:ext cx="247537" cy="238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58842" y="3186793"/>
            <a:ext cx="2284958" cy="314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891272" y="3186793"/>
            <a:ext cx="2265917" cy="314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27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634545" y="3380482"/>
            <a:ext cx="285619" cy="219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252396" y="3380482"/>
            <a:ext cx="285619" cy="219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822644" y="3351874"/>
            <a:ext cx="323702" cy="305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2023-08-06T03:37:00Z</dcterms:created>
  <dcterms:modified xsi:type="dcterms:W3CDTF">2023-08-11T14:06:19Z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