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21990" y="2370138"/>
            <a:ext cx="5748020" cy="2117725"/>
            <a:chOff x="5073" y="2844"/>
            <a:chExt cx="9052" cy="3335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05" b="24187"/>
            <a:stretch>
              <a:fillRect/>
            </a:stretch>
          </p:blipFill>
          <p:spPr>
            <a:xfrm>
              <a:off x="5073" y="5061"/>
              <a:ext cx="9052" cy="111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50" y="2844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70776" y="929583"/>
            <a:ext cx="875900" cy="23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9785" y="1406876"/>
            <a:ext cx="314181" cy="2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9785" y="1988813"/>
            <a:ext cx="314181" cy="2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9785" y="2561211"/>
            <a:ext cx="314181" cy="29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8578" y="1796077"/>
            <a:ext cx="761652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29289" y="1938920"/>
            <a:ext cx="6159867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29289" y="3100703"/>
            <a:ext cx="6826314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58776" y="3205454"/>
            <a:ext cx="1856528" cy="314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29289" y="4281532"/>
            <a:ext cx="6769190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81487" y="1835686"/>
            <a:ext cx="7283305" cy="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471" y="2407832"/>
            <a:ext cx="3903471" cy="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67570" y="2951372"/>
            <a:ext cx="8378181" cy="9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512" y="3523518"/>
            <a:ext cx="9958611" cy="9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6"/>
          <a:stretch>
            <a:fillRect/>
          </a:stretch>
        </p:blipFill>
        <p:spPr>
          <a:xfrm>
            <a:off x="987425" y="4097020"/>
            <a:ext cx="11072495" cy="2299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539873" y="5375696"/>
            <a:ext cx="10387041" cy="31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368501" y="5948278"/>
            <a:ext cx="3684495" cy="305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