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3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04" r="87218"/>
          <a:stretch>
            <a:fillRect/>
          </a:stretch>
        </p:blipFill>
        <p:spPr>
          <a:xfrm>
            <a:off x="5360035" y="4272915"/>
            <a:ext cx="1472565" cy="621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7" b="58279"/>
          <a:stretch>
            <a:fillRect/>
          </a:stretch>
        </p:blipFill>
        <p:spPr>
          <a:xfrm>
            <a:off x="4034790" y="3056255"/>
            <a:ext cx="4121150" cy="809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413250" y="1805623"/>
            <a:ext cx="3364865" cy="996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38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10644" y="4053414"/>
            <a:ext cx="5026909" cy="38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03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175239" y="1636501"/>
            <a:ext cx="228496" cy="238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023270"/>
            <a:ext cx="11520000" cy="1953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1082677" y="4823536"/>
            <a:ext cx="10387042" cy="304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920826" y="5461844"/>
            <a:ext cx="9806280" cy="314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78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87471" y="2836483"/>
            <a:ext cx="10920198" cy="346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矩形 3"/>
          <p:cNvSpPr/>
          <p:nvPr/>
        </p:nvSpPr>
        <p:spPr bwMode="white">
          <a:xfrm>
            <a:off x="987471" y="3393831"/>
            <a:ext cx="4182406" cy="394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98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243867" y="2505006"/>
            <a:ext cx="980628" cy="315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89421" y="2505006"/>
            <a:ext cx="666446" cy="315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396198" y="3154099"/>
            <a:ext cx="685487" cy="305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27570" y="3154099"/>
            <a:ext cx="990148" cy="305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234347" y="3793646"/>
            <a:ext cx="1009190" cy="315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79900" y="3793646"/>
            <a:ext cx="685486" cy="305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2023-08-06T03:37:00Z</dcterms:created>
  <dcterms:modified xsi:type="dcterms:W3CDTF">2023-08-11T14:04:51Z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