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18" b="33790"/>
          <a:stretch>
            <a:fillRect/>
          </a:stretch>
        </p:blipFill>
        <p:spPr>
          <a:xfrm>
            <a:off x="5360035" y="4140835"/>
            <a:ext cx="1472565" cy="705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4" name="组合 3"/>
          <p:cNvGrpSpPr/>
          <p:nvPr/>
        </p:nvGrpSpPr>
        <p:grpSpPr>
          <a:xfrm>
            <a:off x="4159250" y="1805623"/>
            <a:ext cx="3873500" cy="2237105"/>
            <a:chOff x="6550" y="3077"/>
            <a:chExt cx="6100" cy="3523"/>
          </a:xfrm>
        </p:grpSpPr>
        <p:pic>
          <p:nvPicPr>
            <p:cNvPr id="2" name="img_1677721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376" b="49969"/>
            <a:stretch>
              <a:fillRect/>
            </a:stretch>
          </p:blipFill>
          <p:spPr>
            <a:xfrm>
              <a:off x="6550" y="5009"/>
              <a:ext cx="6100" cy="159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950" y="3077"/>
              <a:ext cx="5299" cy="15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19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1917" y="739078"/>
            <a:ext cx="466512" cy="41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573530" y="1664335"/>
            <a:ext cx="7016115" cy="16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1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9057" y="2519599"/>
            <a:ext cx="247537" cy="238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85884" y="2510077"/>
            <a:ext cx="247537" cy="247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65983" y="2519599"/>
            <a:ext cx="228496" cy="238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74776" y="2519599"/>
            <a:ext cx="285619" cy="238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00595" y="3043292"/>
            <a:ext cx="675966" cy="304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94743" y="3043292"/>
            <a:ext cx="2018380" cy="314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784231" y="3052814"/>
            <a:ext cx="695008" cy="295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0347" y="3595550"/>
            <a:ext cx="999669" cy="304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852198" y="3595550"/>
            <a:ext cx="3560727" cy="314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100066" y="4147808"/>
            <a:ext cx="1970776" cy="314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51272" y="4147808"/>
            <a:ext cx="1827966" cy="314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30347" y="4700066"/>
            <a:ext cx="675966" cy="314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053785" y="4700066"/>
            <a:ext cx="1637553" cy="314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76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862380" y="3675971"/>
            <a:ext cx="7092892" cy="314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6991" y="4238559"/>
            <a:ext cx="3389355" cy="305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73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384694" y="2360791"/>
            <a:ext cx="952066" cy="295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47669" y="2828226"/>
            <a:ext cx="4874578" cy="305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38148" y="3324280"/>
            <a:ext cx="4903139" cy="305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38148" y="3829873"/>
            <a:ext cx="4741289" cy="305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2023-08-11T14:02:38Z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