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r="87493" b="30579"/>
          <a:stretch>
            <a:fillRect/>
          </a:stretch>
        </p:blipFill>
        <p:spPr>
          <a:xfrm>
            <a:off x="5375910" y="4352290"/>
            <a:ext cx="1440815" cy="57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5" name="组合 4"/>
          <p:cNvGrpSpPr/>
          <p:nvPr/>
        </p:nvGrpSpPr>
        <p:grpSpPr>
          <a:xfrm>
            <a:off x="4177030" y="1953895"/>
            <a:ext cx="3837940" cy="2078990"/>
            <a:chOff x="6578" y="2793"/>
            <a:chExt cx="6044" cy="3274"/>
          </a:xfrm>
        </p:grpSpPr>
        <p:pic>
          <p:nvPicPr>
            <p:cNvPr id="2" name="img_167772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8" t="36772" r="34258" b="33702"/>
            <a:stretch>
              <a:fillRect/>
            </a:stretch>
          </p:blipFill>
          <p:spPr>
            <a:xfrm>
              <a:off x="6578" y="4865"/>
              <a:ext cx="6044" cy="120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950" y="2793"/>
              <a:ext cx="5299" cy="1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0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39471" y="3248330"/>
            <a:ext cx="371305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76363" y="3248330"/>
            <a:ext cx="361785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70380" y="3238789"/>
            <a:ext cx="647404" cy="29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1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94347" y="2300715"/>
            <a:ext cx="714049" cy="314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20694" y="3033938"/>
            <a:ext cx="695008" cy="314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9768" y="3033938"/>
            <a:ext cx="695008" cy="314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9669" y="3033938"/>
            <a:ext cx="695008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583055" y="1898650"/>
            <a:ext cx="3521710" cy="12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8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90677" y="2513190"/>
            <a:ext cx="675966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32760" y="2503651"/>
            <a:ext cx="675966" cy="314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65322" y="2513190"/>
            <a:ext cx="675966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96595" y="3228558"/>
            <a:ext cx="1332892" cy="314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82413" y="4687909"/>
            <a:ext cx="685487" cy="314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57917" y="4687909"/>
            <a:ext cx="4017719" cy="314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4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8578" y="1853740"/>
            <a:ext cx="1475702" cy="304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81157" y="1853740"/>
            <a:ext cx="685487" cy="304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37818" y="1853740"/>
            <a:ext cx="4807933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6991" y="2577810"/>
            <a:ext cx="8206809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