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3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2023-08-11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766"/>
          <a:stretch>
            <a:fillRect/>
          </a:stretch>
        </p:blipFill>
        <p:spPr>
          <a:xfrm>
            <a:off x="5472430" y="4224655"/>
            <a:ext cx="1524635" cy="8051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09" b="58575"/>
          <a:stretch>
            <a:fillRect/>
          </a:stretch>
        </p:blipFill>
        <p:spPr>
          <a:xfrm>
            <a:off x="3878580" y="3191510"/>
            <a:ext cx="4434205" cy="815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4462463" y="1872298"/>
            <a:ext cx="3266440" cy="9613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21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318710" y="891694"/>
            <a:ext cx="228495" cy="2384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49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33995" y="3686810"/>
            <a:ext cx="14160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965785" y="3801254"/>
            <a:ext cx="161852" cy="114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117785" y="3801254"/>
            <a:ext cx="161851" cy="114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272760" y="4020662"/>
            <a:ext cx="9692033" cy="3815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38942" y="4554874"/>
            <a:ext cx="171371" cy="1144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7471" y="4774282"/>
            <a:ext cx="3113256" cy="476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1"/>
            </p:custDataLst>
          </p:nvPr>
        </p:nvSpPr>
        <p:spPr bwMode="white">
          <a:xfrm>
            <a:off x="6702425" y="3686810"/>
            <a:ext cx="14160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2"/>
            </p:custDataLst>
          </p:nvPr>
        </p:nvSpPr>
        <p:spPr bwMode="white">
          <a:xfrm>
            <a:off x="11269345" y="3686810"/>
            <a:ext cx="222885" cy="2286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animBg="1"/>
      <p:bldP spid="7" grpId="0" animBg="1"/>
      <p:bldP spid="8" grpId="0" animBg="1"/>
      <p:bldP spid="9" grpId="0" animBg="1"/>
      <p:bldP spid="10" grpId="0" animBg="1"/>
      <p:bldP spid="2" grpId="0" bldLvl="0" animBg="1"/>
      <p:bldP spid="1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692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805586" y="1684017"/>
            <a:ext cx="685487" cy="30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5405057" y="1693562"/>
            <a:ext cx="371305" cy="295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699867" y="1693562"/>
            <a:ext cx="675966" cy="2958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75570" y="1684017"/>
            <a:ext cx="685487" cy="30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9813123" y="1684017"/>
            <a:ext cx="675965" cy="30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736958" y="2963011"/>
            <a:ext cx="1399537" cy="31497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082677" y="3621598"/>
            <a:ext cx="1332892" cy="30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7014049" y="3621598"/>
            <a:ext cx="3570247" cy="3054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656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7042611" y="920200"/>
            <a:ext cx="285619" cy="2383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813123" y="3475141"/>
            <a:ext cx="1656595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30347" y="4123409"/>
            <a:ext cx="990148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005851" y="4123409"/>
            <a:ext cx="1009190" cy="3050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mEwNDIyOWRiMmNmMzNhMjM4NGE0YmFmYzU2ZGJhYW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2023-08-06T03:37:00Z</dcterms:created>
  <dcterms:modified xsi:type="dcterms:W3CDTF">2023-08-11T13:40:10Z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2052-11.1.0.14309</vt:lpwstr>
  </property>
</Properties>
</file>