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9" r:id="rId4"/>
    <p:sldId id="267" r:id="rId5"/>
    <p:sldId id="266" r:id="rId6"/>
    <p:sldId id="264" r:id="rId7"/>
    <p:sldId id="263" r:id="rId8"/>
    <p:sldId id="262" r:id="rId9"/>
    <p:sldId id="261" r:id="rId10"/>
    <p:sldId id="257" r:id="rId11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0" d="100"/>
          <a:sy n="60" d="100"/>
        </p:scale>
        <p:origin x="1051" y="6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164840" y="2033905"/>
            <a:ext cx="5862320" cy="2790190"/>
            <a:chOff x="4693" y="3119"/>
            <a:chExt cx="9232" cy="4394"/>
          </a:xfrm>
        </p:grpSpPr>
        <p:pic>
          <p:nvPicPr>
            <p:cNvPr id="3" name="img_16777215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107"/>
            <a:stretch>
              <a:fillRect/>
            </a:stretch>
          </p:blipFill>
          <p:spPr>
            <a:xfrm>
              <a:off x="4693" y="4977"/>
              <a:ext cx="9233" cy="2536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  <p:pic>
          <p:nvPicPr>
            <p:cNvPr id="2" name="图片 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6729" y="3119"/>
              <a:ext cx="5161" cy="160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496480"/>
            <a:ext cx="11520000" cy="24898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757080"/>
            <a:ext cx="11520000" cy="40134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4304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347603" y="1548923"/>
            <a:ext cx="3417917" cy="3048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0051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443471" y="1454279"/>
            <a:ext cx="1656595" cy="3051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613520" y="1454279"/>
            <a:ext cx="999669" cy="3051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566909" y="4353253"/>
            <a:ext cx="1009190" cy="3146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461190" y="4353253"/>
            <a:ext cx="1323371" cy="3146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2859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947404" y="2415325"/>
            <a:ext cx="656925" cy="952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1269785" y="2415325"/>
            <a:ext cx="666446" cy="952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509454" y="3615387"/>
            <a:ext cx="666446" cy="952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014380" y="4215418"/>
            <a:ext cx="666446" cy="857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738942" y="4805925"/>
            <a:ext cx="656925" cy="952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1042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653917" y="843794"/>
            <a:ext cx="276099" cy="2285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663438" y="3233977"/>
            <a:ext cx="228495" cy="2380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0348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529818" y="1502568"/>
            <a:ext cx="685487" cy="3053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738280" y="1502568"/>
            <a:ext cx="675966" cy="3053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575107" y="1502568"/>
            <a:ext cx="1323371" cy="3053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1669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890942" y="2208093"/>
            <a:ext cx="2218314" cy="2957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308198" y="2208093"/>
            <a:ext cx="952066" cy="3052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166380" y="3200155"/>
            <a:ext cx="2227833" cy="3052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886745"/>
            <a:ext cx="11520000" cy="2299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2"/>
            </p:custDataLst>
          </p:nvPr>
        </p:nvSpPr>
        <p:spPr bwMode="white">
          <a:xfrm>
            <a:off x="1082677" y="5194140"/>
            <a:ext cx="10824992" cy="3053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3"/>
            </p:custDataLst>
          </p:nvPr>
        </p:nvSpPr>
        <p:spPr bwMode="white">
          <a:xfrm>
            <a:off x="920826" y="5785808"/>
            <a:ext cx="10863074" cy="3149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bldLvl="0" animBg="1"/>
      <p:bldP spid="8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mEwNDIyOWRiMmNmMzNhMjM4NGE0YmFmYzU2ZGJhYW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宽屏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4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2023-08-06T03:37:00Z</dcterms:created>
  <dcterms:modified xsi:type="dcterms:W3CDTF">2023-08-11T13:14:14Z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2052-11.1.0.14309</vt:lpwstr>
  </property>
</Properties>
</file>