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9" b="38312"/>
          <a:stretch>
            <a:fillRect/>
          </a:stretch>
        </p:blipFill>
        <p:spPr>
          <a:xfrm>
            <a:off x="2552065" y="3429000"/>
            <a:ext cx="7187565" cy="70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07230" y="2033588"/>
            <a:ext cx="3277235" cy="101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60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280628" y="1462680"/>
            <a:ext cx="456990" cy="238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32760" y="2700482"/>
            <a:ext cx="238016" cy="238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10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69785" y="1702316"/>
            <a:ext cx="314181" cy="295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9785" y="2322225"/>
            <a:ext cx="314181" cy="295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69785" y="2942134"/>
            <a:ext cx="314181" cy="295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69785" y="4172414"/>
            <a:ext cx="314181" cy="305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9940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93965" y="1984390"/>
            <a:ext cx="4939198" cy="272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28447" y="2703357"/>
            <a:ext cx="2494378" cy="264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11927" y="3785939"/>
            <a:ext cx="2420040" cy="264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50319" y="4124763"/>
            <a:ext cx="1247188" cy="25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22864" y="4232195"/>
            <a:ext cx="578167" cy="25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50877" y="4174347"/>
            <a:ext cx="685540" cy="24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60927" y="5926312"/>
            <a:ext cx="5368693" cy="264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