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6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4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57700" y="2043748"/>
            <a:ext cx="3276600" cy="2770505"/>
            <a:chOff x="7340" y="2890"/>
            <a:chExt cx="5160" cy="4363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3" t="38443" r="37879" b="8637"/>
            <a:stretch>
              <a:fillRect/>
            </a:stretch>
          </p:blipFill>
          <p:spPr>
            <a:xfrm>
              <a:off x="7531" y="5079"/>
              <a:ext cx="4780" cy="21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340" y="2890"/>
              <a:ext cx="5161" cy="16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9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33645" y="1499235"/>
            <a:ext cx="356235" cy="44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18985" y="1437005"/>
            <a:ext cx="469900" cy="50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39135" y="2066925"/>
            <a:ext cx="668020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67555" y="2150745"/>
            <a:ext cx="466090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27775" y="2151380"/>
            <a:ext cx="791845" cy="410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54235"/>
            <a:ext cx="11520000" cy="33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2977289" y="3731683"/>
            <a:ext cx="476033" cy="467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5557388" y="3769833"/>
            <a:ext cx="399867" cy="40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6204793" y="3769833"/>
            <a:ext cx="399867" cy="40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7709057" y="3760295"/>
            <a:ext cx="504595" cy="41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10079990" y="3682365"/>
            <a:ext cx="466725" cy="48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10679504" y="3741220"/>
            <a:ext cx="514115" cy="4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3062975" y="4675894"/>
            <a:ext cx="409388" cy="40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6128628" y="4666356"/>
            <a:ext cx="504595" cy="41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0"/>
            </p:custDataLst>
          </p:nvPr>
        </p:nvSpPr>
        <p:spPr bwMode="white">
          <a:xfrm>
            <a:off x="1130280" y="5572417"/>
            <a:ext cx="437950" cy="40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1"/>
            </p:custDataLst>
          </p:nvPr>
        </p:nvSpPr>
        <p:spPr bwMode="white">
          <a:xfrm>
            <a:off x="1739603" y="5572417"/>
            <a:ext cx="504595" cy="40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2"/>
            </p:custDataLst>
          </p:nvPr>
        </p:nvSpPr>
        <p:spPr bwMode="white">
          <a:xfrm>
            <a:off x="3729421" y="5562880"/>
            <a:ext cx="447471" cy="40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3"/>
            </p:custDataLst>
          </p:nvPr>
        </p:nvSpPr>
        <p:spPr bwMode="white">
          <a:xfrm>
            <a:off x="9508462" y="5553342"/>
            <a:ext cx="504595" cy="4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00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72760" y="2227516"/>
            <a:ext cx="361785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05190" y="2227516"/>
            <a:ext cx="352264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65983" y="2227516"/>
            <a:ext cx="352264" cy="314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91801" y="2809531"/>
            <a:ext cx="371305" cy="30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61190" y="2819072"/>
            <a:ext cx="342742" cy="28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20694" y="3382006"/>
            <a:ext cx="352264" cy="314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4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8710" y="2084569"/>
            <a:ext cx="3389355" cy="305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49190" y="3239204"/>
            <a:ext cx="6274115" cy="31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58710" y="4393839"/>
            <a:ext cx="7083371" cy="31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5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18446" y="891844"/>
            <a:ext cx="228496" cy="238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