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33165" y="2366328"/>
            <a:ext cx="4725670" cy="2125345"/>
            <a:chOff x="5301" y="3760"/>
            <a:chExt cx="7442" cy="3347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1" r="58974" b="37105"/>
            <a:stretch>
              <a:fillRect/>
            </a:stretch>
          </p:blipFill>
          <p:spPr>
            <a:xfrm>
              <a:off x="5301" y="6203"/>
              <a:ext cx="7443" cy="9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425" y="3760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7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80826" y="1454358"/>
            <a:ext cx="685487" cy="228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19768" y="1368944"/>
            <a:ext cx="980628" cy="29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9305" y="1912912"/>
            <a:ext cx="942545" cy="29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4743" y="1912912"/>
            <a:ext cx="3360793" cy="30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67173" y="2456880"/>
            <a:ext cx="2275438" cy="31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05851" y="3010392"/>
            <a:ext cx="990148" cy="30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9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42016" y="805816"/>
            <a:ext cx="685487" cy="23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4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0429" y="1464068"/>
            <a:ext cx="1618512" cy="305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9157" y="3658117"/>
            <a:ext cx="656925" cy="305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81752" y="4745602"/>
            <a:ext cx="656925" cy="314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34347" y="1988424"/>
            <a:ext cx="2913322" cy="30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43867" y="2532034"/>
            <a:ext cx="3389355" cy="31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