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259060" cy="270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358630" cy="501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426065" cy="3688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436225" cy="4479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36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46905" y="2462530"/>
            <a:ext cx="3298190" cy="1932940"/>
            <a:chOff x="7003" y="3785"/>
            <a:chExt cx="5194" cy="304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15" y="5809"/>
              <a:ext cx="5172" cy="102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003" y="3785"/>
              <a:ext cx="5195" cy="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685655" cy="371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9212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763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9479280" cy="455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>
            <a:fillRect/>
          </a:stretch>
        </p:blipFill>
        <p:spPr>
          <a:xfrm>
            <a:off x="539750" y="720090"/>
            <a:ext cx="9811385" cy="531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720090"/>
            <a:ext cx="10394315" cy="361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45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