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63" r:id="rId4"/>
    <p:sldId id="261" r:id="rId5"/>
    <p:sldId id="260" r:id="rId6"/>
    <p:sldId id="257" r:id="rId7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6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405630" y="2387600"/>
            <a:ext cx="3380740" cy="2082800"/>
            <a:chOff x="6874" y="3023"/>
            <a:chExt cx="5324" cy="3280"/>
          </a:xfrm>
        </p:grpSpPr>
        <p:pic>
          <p:nvPicPr>
            <p:cNvPr id="3" name="img_16777215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0654" b="19118"/>
            <a:stretch>
              <a:fillRect/>
            </a:stretch>
          </p:blipFill>
          <p:spPr>
            <a:xfrm>
              <a:off x="6874" y="5093"/>
              <a:ext cx="5324" cy="121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  <p:pic>
          <p:nvPicPr>
            <p:cNvPr id="2" name="图片 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6939" y="3023"/>
              <a:ext cx="5195" cy="150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466000"/>
            <a:ext cx="11520000" cy="39019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558710" y="3938627"/>
            <a:ext cx="3551206" cy="3148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0"/>
          <a:stretch>
            <a:fillRect/>
          </a:stretch>
        </p:blipFill>
        <p:spPr>
          <a:xfrm>
            <a:off x="998220" y="4368165"/>
            <a:ext cx="11061700" cy="21386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2"/>
            </p:custDataLst>
          </p:nvPr>
        </p:nvSpPr>
        <p:spPr bwMode="white">
          <a:xfrm>
            <a:off x="9176717" y="4492204"/>
            <a:ext cx="228495" cy="2387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3"/>
            </p:custDataLst>
          </p:nvPr>
        </p:nvSpPr>
        <p:spPr bwMode="white">
          <a:xfrm>
            <a:off x="2731230" y="5017365"/>
            <a:ext cx="238016" cy="2482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4"/>
            </p:custDataLst>
          </p:nvPr>
        </p:nvSpPr>
        <p:spPr bwMode="white">
          <a:xfrm>
            <a:off x="6710866" y="5017365"/>
            <a:ext cx="285619" cy="2387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5"/>
            </p:custDataLst>
          </p:nvPr>
        </p:nvSpPr>
        <p:spPr bwMode="white">
          <a:xfrm>
            <a:off x="6510932" y="6048591"/>
            <a:ext cx="685487" cy="3055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3388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2405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061652" y="891526"/>
            <a:ext cx="228495" cy="2382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831834" y="891526"/>
            <a:ext cx="285619" cy="2382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204585" y="2559050"/>
            <a:ext cx="361950" cy="1365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862710" y="2968902"/>
            <a:ext cx="1685157" cy="3144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175570" y="4055237"/>
            <a:ext cx="285619" cy="2382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mEwNDIyOWRiMmNmMzNhMjM4NGE0YmFmYzU2ZGJhYW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宽屏</PresentationFormat>
  <Paragraphs>0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1" baseType="lpstr">
      <vt:lpstr>宋体</vt:lpstr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2023-08-06T03:37:00Z</dcterms:created>
  <dcterms:modified xsi:type="dcterms:W3CDTF">2023-08-11T12:43:36Z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2052-11.1.0.14309</vt:lpwstr>
  </property>
</Properties>
</file>