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46905" y="2332355"/>
            <a:ext cx="3298190" cy="2193290"/>
            <a:chOff x="6908" y="3653"/>
            <a:chExt cx="5194" cy="3454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23" r="72732" b="22246"/>
            <a:stretch>
              <a:fillRect/>
            </a:stretch>
          </p:blipFill>
          <p:spPr>
            <a:xfrm>
              <a:off x="7032" y="5973"/>
              <a:ext cx="4947" cy="11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08" y="3653"/>
              <a:ext cx="5195" cy="1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54780" y="1551305"/>
            <a:ext cx="944245" cy="42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89295" y="1545590"/>
            <a:ext cx="1047115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14880" y="2155190"/>
            <a:ext cx="570865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91250" y="2155190"/>
            <a:ext cx="645795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00400" y="2750820"/>
            <a:ext cx="521970" cy="45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57590" y="2750820"/>
            <a:ext cx="559435" cy="445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90035" y="3380105"/>
            <a:ext cx="509905" cy="42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15530" y="3380105"/>
            <a:ext cx="417195" cy="42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830955" y="4008755"/>
            <a:ext cx="45656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072630" y="4008755"/>
            <a:ext cx="589915" cy="40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86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09454" y="939741"/>
            <a:ext cx="238016" cy="238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25380"/>
            <a:ext cx="11520000" cy="240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7071173" y="4471315"/>
            <a:ext cx="361785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403735" y="4471315"/>
            <a:ext cx="361785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117454" y="4471315"/>
            <a:ext cx="371305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2586942" y="5044053"/>
            <a:ext cx="371305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671966" y="5044053"/>
            <a:ext cx="371305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48455" y="2130425"/>
            <a:ext cx="4293870" cy="972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48455" y="3303270"/>
            <a:ext cx="4284345" cy="89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79890" y="4427855"/>
            <a:ext cx="2427605" cy="82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25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90479" y="949506"/>
            <a:ext cx="999669" cy="30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89685" y="949506"/>
            <a:ext cx="695008" cy="30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17454" y="949506"/>
            <a:ext cx="361785" cy="30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917" y="1513711"/>
            <a:ext cx="380826" cy="30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29685" y="1513711"/>
            <a:ext cx="675966" cy="29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4"/>
          <a:stretch>
            <a:fillRect/>
          </a:stretch>
        </p:blipFill>
        <p:spPr>
          <a:xfrm>
            <a:off x="537210" y="2346960"/>
            <a:ext cx="11520170" cy="128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3412490" y="2078355"/>
            <a:ext cx="35242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499110" y="2497455"/>
            <a:ext cx="10969625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499377" y="3218503"/>
            <a:ext cx="3579768" cy="306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56350" y="2004695"/>
            <a:ext cx="5112385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bldLvl="0" animBg="1"/>
      <p:bldP spid="17" grpId="0" bldLvl="0" animBg="1"/>
      <p:bldP spid="1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