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268980" y="2319973"/>
            <a:ext cx="5654040" cy="2218055"/>
            <a:chOff x="4973" y="3023"/>
            <a:chExt cx="8904" cy="3493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828" y="3023"/>
              <a:ext cx="5195" cy="1508"/>
            </a:xfrm>
            <a:prstGeom prst="rect">
              <a:avLst/>
            </a:prstGeom>
          </p:spPr>
        </p:pic>
        <p:pic>
          <p:nvPicPr>
            <p:cNvPr id="3" name="img_1677721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75" r="50915" b="25619"/>
            <a:stretch>
              <a:fillRect/>
            </a:stretch>
          </p:blipFill>
          <p:spPr>
            <a:xfrm>
              <a:off x="4973" y="5400"/>
              <a:ext cx="8905" cy="111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164500"/>
            <a:ext cx="11520000" cy="1278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890611" y="1431576"/>
            <a:ext cx="285619" cy="23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39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90545" y="1932246"/>
            <a:ext cx="675966" cy="314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72033" y="2485871"/>
            <a:ext cx="685487" cy="305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19438" y="3058586"/>
            <a:ext cx="685487" cy="305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6"/>
          <a:stretch>
            <a:fillRect/>
          </a:stretch>
        </p:blipFill>
        <p:spPr>
          <a:xfrm>
            <a:off x="950595" y="3724275"/>
            <a:ext cx="11109325" cy="2760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4568696" y="4411873"/>
            <a:ext cx="2313520" cy="31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9805059" y="4421424"/>
            <a:ext cx="2180231" cy="305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341192" y="4965844"/>
            <a:ext cx="1637553" cy="31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3759440" y="5510263"/>
            <a:ext cx="1323371" cy="305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4730547" y="6054683"/>
            <a:ext cx="1332892" cy="305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51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0082" y="1986333"/>
            <a:ext cx="675966" cy="304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66247" y="1976812"/>
            <a:ext cx="361785" cy="304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85090" y="3071762"/>
            <a:ext cx="999670" cy="314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39603" y="3623998"/>
            <a:ext cx="656925" cy="314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52132" y="3623998"/>
            <a:ext cx="695008" cy="304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08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81220" y="3471545"/>
            <a:ext cx="3342005" cy="784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32775" y="4861560"/>
            <a:ext cx="3370580" cy="126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71695" y="5080635"/>
            <a:ext cx="3351530" cy="793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2023-08-11T12:47:13Z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