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50615" y="1919288"/>
            <a:ext cx="4891405" cy="2143760"/>
            <a:chOff x="5928" y="3036"/>
            <a:chExt cx="7703" cy="3376"/>
          </a:xfrm>
        </p:grpSpPr>
        <p:pic>
          <p:nvPicPr>
            <p:cNvPr id="3" name="img_167772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0" t="36465" r="29820" b="34920"/>
            <a:stretch>
              <a:fillRect/>
            </a:stretch>
          </p:blipFill>
          <p:spPr>
            <a:xfrm>
              <a:off x="5928" y="5282"/>
              <a:ext cx="7703" cy="113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7182" y="3036"/>
              <a:ext cx="5195" cy="1508"/>
            </a:xfrm>
            <a:prstGeom prst="rect">
              <a:avLst/>
            </a:prstGeom>
          </p:spPr>
        </p:pic>
      </p:grpSp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 r="87036" b="24008"/>
          <a:stretch>
            <a:fillRect/>
          </a:stretch>
        </p:blipFill>
        <p:spPr>
          <a:xfrm>
            <a:off x="5349240" y="4408170"/>
            <a:ext cx="1493520" cy="542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8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77090" y="1950195"/>
            <a:ext cx="247537" cy="23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81090" y="1950195"/>
            <a:ext cx="257057" cy="23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74975" y="1950195"/>
            <a:ext cx="285619" cy="23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30214" y="2512842"/>
            <a:ext cx="238016" cy="23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71900" y="4153103"/>
            <a:ext cx="2789553" cy="305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4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15768" y="2586086"/>
            <a:ext cx="171371" cy="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81685" y="2586086"/>
            <a:ext cx="304661" cy="25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48750" y="2586355"/>
            <a:ext cx="286385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15768" y="3233503"/>
            <a:ext cx="218975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18512" y="3414399"/>
            <a:ext cx="171371" cy="123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69745" y="3872865"/>
            <a:ext cx="285115" cy="33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945670" y="2661651"/>
            <a:ext cx="304661" cy="25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11595100" y="2586990"/>
            <a:ext cx="286385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4988228" y="3233503"/>
            <a:ext cx="218975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1" grpId="0" bldLvl="0" animBg="1"/>
      <p:bldP spid="2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75600"/>
            <a:ext cx="11520000" cy="276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3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33884" y="1510797"/>
            <a:ext cx="1009190" cy="314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90677" y="2654118"/>
            <a:ext cx="228495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683670"/>
            <a:ext cx="11520000" cy="172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5119438" y="4855494"/>
            <a:ext cx="2627702" cy="305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4843338" y="5409151"/>
            <a:ext cx="3846347" cy="315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092198" y="5962808"/>
            <a:ext cx="2875239" cy="324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5681157" y="5972354"/>
            <a:ext cx="3570247" cy="305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