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0" r="54536" b="25204"/>
          <a:stretch>
            <a:fillRect/>
          </a:stretch>
        </p:blipFill>
        <p:spPr>
          <a:xfrm>
            <a:off x="3477260" y="3731260"/>
            <a:ext cx="5237480" cy="636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39298" y="2345690"/>
            <a:ext cx="3112770" cy="87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21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271438" y="2045909"/>
            <a:ext cx="228495" cy="238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09586" y="3181039"/>
            <a:ext cx="228495" cy="228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13454" y="3181039"/>
            <a:ext cx="247537" cy="228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66776" y="4306631"/>
            <a:ext cx="495074" cy="238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22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42611" y="1473069"/>
            <a:ext cx="666446" cy="276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37421" y="1454004"/>
            <a:ext cx="990148" cy="305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94082" y="1454004"/>
            <a:ext cx="1009190" cy="305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46743" y="3722745"/>
            <a:ext cx="675966" cy="295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7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50743" y="2035320"/>
            <a:ext cx="314181" cy="295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50743" y="2597667"/>
            <a:ext cx="314181" cy="295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50743" y="3160014"/>
            <a:ext cx="314181" cy="295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93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957256" y="2302298"/>
            <a:ext cx="2561057" cy="305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57256" y="3179235"/>
            <a:ext cx="5445819" cy="305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47735" y="4056172"/>
            <a:ext cx="4855537" cy="305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2023-08-11T12:09:08Z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