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3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105275" y="2366963"/>
            <a:ext cx="3981450" cy="2124075"/>
            <a:chOff x="6287" y="3059"/>
            <a:chExt cx="6270" cy="3345"/>
          </a:xfrm>
        </p:grpSpPr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56" r="65439" b="26505"/>
            <a:stretch>
              <a:fillRect/>
            </a:stretch>
          </p:blipFill>
          <p:spPr>
            <a:xfrm>
              <a:off x="6287" y="5400"/>
              <a:ext cx="6270" cy="100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971" y="3059"/>
              <a:ext cx="4902" cy="13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21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490413" y="996752"/>
            <a:ext cx="247537" cy="238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20694" y="3382551"/>
            <a:ext cx="675966" cy="314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833818" y="3382551"/>
            <a:ext cx="675966" cy="314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46677" y="3382551"/>
            <a:ext cx="361785" cy="305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320694" y="3964686"/>
            <a:ext cx="675966" cy="305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824297" y="3964686"/>
            <a:ext cx="685487" cy="305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146677" y="3964686"/>
            <a:ext cx="361785" cy="305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27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310512" y="1465498"/>
            <a:ext cx="685487" cy="305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33421" y="2048516"/>
            <a:ext cx="675966" cy="296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24165" y="2621977"/>
            <a:ext cx="685487" cy="305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303815"/>
            <a:ext cx="11520000" cy="2905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1558710" y="4580444"/>
            <a:ext cx="6578776" cy="314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1558710" y="5733221"/>
            <a:ext cx="5312528" cy="314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75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481884" y="3322367"/>
            <a:ext cx="1313851" cy="305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871570" y="3322367"/>
            <a:ext cx="999669" cy="305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70776" y="3322367"/>
            <a:ext cx="675965" cy="305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46280" y="3322367"/>
            <a:ext cx="999669" cy="305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585619" y="3922914"/>
            <a:ext cx="238016" cy="238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65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136495" y="929871"/>
            <a:ext cx="247536" cy="248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zM4MjdlZTBiODhlMzBjYzZlYzAxNzU4NmVhYWE0Z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2023-08-11T12:06:05Z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