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63" r:id="rId4"/>
    <p:sldId id="262" r:id="rId5"/>
    <p:sldId id="261" r:id="rId6"/>
    <p:sldId id="260" r:id="rId7"/>
    <p:sldId id="257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7" d="100"/>
          <a:sy n="87" d="100"/>
        </p:scale>
        <p:origin x="480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5.xml"/><Relationship Id="rId7" Type="http://schemas.openxmlformats.org/officeDocument/2006/relationships/image" Target="../media/image4.png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-635"/>
            <a:ext cx="1219073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4016375" y="1942465"/>
            <a:ext cx="4159250" cy="2973070"/>
            <a:chOff x="6325" y="3152"/>
            <a:chExt cx="6550" cy="4682"/>
          </a:xfrm>
        </p:grpSpPr>
        <p:pic>
          <p:nvPicPr>
            <p:cNvPr id="2" name="图片 1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5"/>
            <a:stretch>
              <a:fillRect/>
            </a:stretch>
          </p:blipFill>
          <p:spPr>
            <a:xfrm>
              <a:off x="7149" y="3152"/>
              <a:ext cx="4902" cy="1372"/>
            </a:xfrm>
            <a:prstGeom prst="rect">
              <a:avLst/>
            </a:prstGeom>
          </p:spPr>
        </p:pic>
        <p:pic>
          <p:nvPicPr>
            <p:cNvPr id="3" name="img_16777215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066" t="39565" r="32830" b="35796"/>
            <a:stretch>
              <a:fillRect/>
            </a:stretch>
          </p:blipFill>
          <p:spPr>
            <a:xfrm>
              <a:off x="6325" y="5260"/>
              <a:ext cx="6550" cy="974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</p:spPr>
        </p:pic>
        <p:pic>
          <p:nvPicPr>
            <p:cNvPr id="5" name="img_16777215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244" r="87488" b="27293"/>
            <a:stretch>
              <a:fillRect/>
            </a:stretch>
          </p:blipFill>
          <p:spPr>
            <a:xfrm>
              <a:off x="8465" y="6970"/>
              <a:ext cx="2270" cy="865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490475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987471" y="4339045"/>
            <a:ext cx="10958280" cy="380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987471" y="4977139"/>
            <a:ext cx="4417586" cy="380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209379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5081355" y="1016382"/>
            <a:ext cx="6378842" cy="31550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939867" y="1656949"/>
            <a:ext cx="2580099" cy="3059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440191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0822314" y="2139666"/>
            <a:ext cx="285619" cy="2381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10860396" y="2778039"/>
            <a:ext cx="228495" cy="2381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1082677" y="4035730"/>
            <a:ext cx="10377520" cy="30489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920826" y="4674103"/>
            <a:ext cx="2113586" cy="30489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449259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6233355" y="1635687"/>
            <a:ext cx="285619" cy="2384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6728429" y="2913835"/>
            <a:ext cx="247537" cy="2384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5290809" y="4191983"/>
            <a:ext cx="247537" cy="2384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2000" cy="68592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zM4MjdlZTBiODhlMzBjYzZlYzAxNzU4NmVhYWE0ZWI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WPS">
  <a:themeElements>
    <a:clrScheme name="WPS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4874CB"/>
      </a:accent1>
      <a:accent2>
        <a:srgbClr val="E6724B"/>
      </a:accent2>
      <a:accent3>
        <a:srgbClr val="EFBB1F"/>
      </a:accent3>
      <a:accent4>
        <a:srgbClr val="75BD42"/>
      </a:accent4>
      <a:accent5>
        <a:srgbClr val="30C0B4"/>
      </a:accent5>
      <a:accent6>
        <a:srgbClr val="E05269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1" baseType="lpstr">
      <vt:lpstr>微软雅黑</vt:lpstr>
      <vt:lpstr>Arial</vt:lpstr>
      <vt:lpstr>Calibri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4</cp:revision>
  <dcterms:created xsi:type="dcterms:W3CDTF">2023-08-06T03:37:00Z</dcterms:created>
  <dcterms:modified xsi:type="dcterms:W3CDTF">2023-08-11T12:05:46Z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2AF3F1CD2EAA49149F0E92C53EB101E7_12</vt:lpwstr>
  </property>
  <property fmtid="{D5CDD505-2E9C-101B-9397-08002B2CF9AE}" pid="3" name="KSOProductBuildVer">
    <vt:lpwstr>2052-11.1.0.14309</vt:lpwstr>
  </property>
</Properties>
</file>