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9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2198" y="1408326"/>
            <a:ext cx="7578446" cy="31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06115" y="1981932"/>
            <a:ext cx="695008" cy="29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0181" y="1972371"/>
            <a:ext cx="685487" cy="305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42545" y="1981932"/>
            <a:ext cx="675965" cy="29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8809" y="2536417"/>
            <a:ext cx="1647074" cy="31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81095" y="2022158"/>
            <a:ext cx="4829810" cy="2813685"/>
            <a:chOff x="5531" y="3487"/>
            <a:chExt cx="7606" cy="4431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70"/>
            <a:stretch>
              <a:fillRect/>
            </a:stretch>
          </p:blipFill>
          <p:spPr>
            <a:xfrm>
              <a:off x="5531" y="5650"/>
              <a:ext cx="7607" cy="22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476" y="3487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34016" y="2379020"/>
            <a:ext cx="990148" cy="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80826" y="2379020"/>
            <a:ext cx="999670" cy="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6677" y="2379020"/>
            <a:ext cx="1009191" cy="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22049" y="2379020"/>
            <a:ext cx="342742" cy="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917" y="2970166"/>
            <a:ext cx="695008" cy="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48727" y="2970166"/>
            <a:ext cx="980628" cy="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76495" y="2970166"/>
            <a:ext cx="999669" cy="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56198" y="2970166"/>
            <a:ext cx="666446" cy="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01586" y="3561311"/>
            <a:ext cx="980628" cy="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2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07933" y="2710970"/>
            <a:ext cx="247537" cy="238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"/>
          <a:stretch/>
        </p:blipFill>
        <p:spPr>
          <a:xfrm>
            <a:off x="540000" y="720001"/>
            <a:ext cx="11520000" cy="362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32892" y="977585"/>
            <a:ext cx="1504264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1933" y="1569079"/>
            <a:ext cx="4541355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6214" y="2771146"/>
            <a:ext cx="1313851" cy="29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48066" y="3353099"/>
            <a:ext cx="2132628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8677" y="3353099"/>
            <a:ext cx="1675636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0826" y="3944593"/>
            <a:ext cx="1332892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80495" y="3944593"/>
            <a:ext cx="2932363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2429" y="1482342"/>
            <a:ext cx="238016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99801" y="1482342"/>
            <a:ext cx="276099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74776" y="1482342"/>
            <a:ext cx="257057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91537" y="2035040"/>
            <a:ext cx="247537" cy="24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3" y="497578"/>
            <a:ext cx="11520000" cy="396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3"/>
          <a:stretch/>
        </p:blipFill>
        <p:spPr>
          <a:xfrm>
            <a:off x="453503" y="4464565"/>
            <a:ext cx="11520000" cy="167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4"/>
          <a:stretch/>
        </p:blipFill>
        <p:spPr>
          <a:xfrm>
            <a:off x="393916" y="617837"/>
            <a:ext cx="11520000" cy="1129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9816" y="1298936"/>
            <a:ext cx="675966" cy="30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5684" y="1298936"/>
            <a:ext cx="675966" cy="30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86477" y="1298936"/>
            <a:ext cx="1009190" cy="30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6" y="1740067"/>
            <a:ext cx="11520000" cy="3358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0057096" y="3502282"/>
            <a:ext cx="26416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669023" y="4096583"/>
            <a:ext cx="2294479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077750" y="4659476"/>
            <a:ext cx="1009190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