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4" r:id="rId4"/>
    <p:sldId id="263" r:id="rId5"/>
    <p:sldId id="262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image" Target="../media/image8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7.png"/><Relationship Id="rId5" Type="http://schemas.openxmlformats.org/officeDocument/2006/relationships/tags" Target="../tags/tag9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8.xml"/><Relationship Id="rId9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281170" y="1977708"/>
            <a:ext cx="3629660" cy="2902585"/>
            <a:chOff x="6742" y="2896"/>
            <a:chExt cx="5716" cy="4571"/>
          </a:xfrm>
        </p:grpSpPr>
        <p:pic>
          <p:nvPicPr>
            <p:cNvPr id="3" name="img_16777215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669" b="38533"/>
            <a:stretch>
              <a:fillRect/>
            </a:stretch>
          </p:blipFill>
          <p:spPr>
            <a:xfrm>
              <a:off x="8482" y="6537"/>
              <a:ext cx="2237" cy="93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grpSp>
          <p:nvGrpSpPr>
            <p:cNvPr id="4" name="组合 3"/>
            <p:cNvGrpSpPr/>
            <p:nvPr/>
          </p:nvGrpSpPr>
          <p:grpSpPr>
            <a:xfrm>
              <a:off x="6742" y="2896"/>
              <a:ext cx="5717" cy="3126"/>
              <a:chOff x="6741" y="2926"/>
              <a:chExt cx="5717" cy="3126"/>
            </a:xfrm>
          </p:grpSpPr>
          <p:pic>
            <p:nvPicPr>
              <p:cNvPr id="2" name="img_16777215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7351" b="59257"/>
              <a:stretch>
                <a:fillRect/>
              </a:stretch>
            </p:blipFill>
            <p:spPr>
              <a:xfrm>
                <a:off x="7321" y="4758"/>
                <a:ext cx="4109" cy="1294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</p:spPr>
          </p:pic>
          <p:pic>
            <p:nvPicPr>
              <p:cNvPr id="5" name="图片 4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>
                <a:off x="6741" y="2926"/>
                <a:ext cx="5717" cy="183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31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308859" y="1674050"/>
            <a:ext cx="361785" cy="276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718909" y="2074751"/>
            <a:ext cx="656925" cy="305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175570" y="2828450"/>
            <a:ext cx="942545" cy="295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718909" y="3238692"/>
            <a:ext cx="1256727" cy="305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023570" y="3982851"/>
            <a:ext cx="961586" cy="305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718909" y="4393092"/>
            <a:ext cx="952066" cy="305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970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480231" y="1587010"/>
            <a:ext cx="695008" cy="314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634876" y="1930004"/>
            <a:ext cx="4912661" cy="38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946413" y="2206304"/>
            <a:ext cx="695008" cy="3048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965454" y="2835125"/>
            <a:ext cx="1028231" cy="3048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843008" y="3454419"/>
            <a:ext cx="1028232" cy="3048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642082" y="4073712"/>
            <a:ext cx="695008" cy="3048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460528" y="4073712"/>
            <a:ext cx="695008" cy="3048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330214" y="4693006"/>
            <a:ext cx="647404" cy="295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253388" y="5007416"/>
            <a:ext cx="4360462" cy="95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7971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824297" y="1436949"/>
            <a:ext cx="695008" cy="305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015371" y="2058305"/>
            <a:ext cx="2932363" cy="315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517050"/>
            <a:ext cx="11520000" cy="30559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8204132" y="2679399"/>
            <a:ext cx="3313190" cy="305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930347" y="3300147"/>
            <a:ext cx="2284958" cy="305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3529487" y="4541642"/>
            <a:ext cx="1513785" cy="305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6338082" y="4541642"/>
            <a:ext cx="685487" cy="305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6"/>
            </p:custDataLst>
          </p:nvPr>
        </p:nvSpPr>
        <p:spPr bwMode="white">
          <a:xfrm>
            <a:off x="7851867" y="4541642"/>
            <a:ext cx="1647074" cy="305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7"/>
            </p:custDataLst>
          </p:nvPr>
        </p:nvSpPr>
        <p:spPr bwMode="white">
          <a:xfrm>
            <a:off x="10489090" y="4560742"/>
            <a:ext cx="1009190" cy="276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8"/>
            </p:custDataLst>
          </p:nvPr>
        </p:nvSpPr>
        <p:spPr bwMode="white">
          <a:xfrm>
            <a:off x="930347" y="5171940"/>
            <a:ext cx="675966" cy="296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9"/>
            </p:custDataLst>
          </p:nvPr>
        </p:nvSpPr>
        <p:spPr bwMode="white">
          <a:xfrm>
            <a:off x="2367966" y="5152840"/>
            <a:ext cx="3579768" cy="315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103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11173" y="1618802"/>
            <a:ext cx="1332892" cy="305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843338" y="1618802"/>
            <a:ext cx="1332892" cy="305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385024" y="1618802"/>
            <a:ext cx="1323371" cy="305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311173" y="2240314"/>
            <a:ext cx="1332892" cy="315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852859" y="2240314"/>
            <a:ext cx="1332892" cy="305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375504" y="2249876"/>
            <a:ext cx="1323371" cy="296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2023-08-06T03:37:00Z</dcterms:created>
  <dcterms:modified xsi:type="dcterms:W3CDTF">2023-08-11T11:37:57Z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