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81170" y="1838643"/>
            <a:ext cx="3629660" cy="3180715"/>
            <a:chOff x="6741" y="2926"/>
            <a:chExt cx="5716" cy="5009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1"/>
            <a:stretch>
              <a:fillRect/>
            </a:stretch>
          </p:blipFill>
          <p:spPr>
            <a:xfrm>
              <a:off x="7321" y="4759"/>
              <a:ext cx="4109" cy="3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41" y="2926"/>
              <a:ext cx="5717" cy="1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63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6727" y="1885824"/>
            <a:ext cx="504595" cy="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6363" y="1885824"/>
            <a:ext cx="561719" cy="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0595" y="1885824"/>
            <a:ext cx="333223" cy="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96415" y="2407285"/>
            <a:ext cx="571500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76595" y="2407285"/>
            <a:ext cx="409575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9940" y="2407285"/>
            <a:ext cx="457200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9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52132" y="1586776"/>
            <a:ext cx="495074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55735" y="1567726"/>
            <a:ext cx="485553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03140" y="1577251"/>
            <a:ext cx="51411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19966" y="2501178"/>
            <a:ext cx="456991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66446" y="2491653"/>
            <a:ext cx="390347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75173" y="2501178"/>
            <a:ext cx="466512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9090" y="3406055"/>
            <a:ext cx="399867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1719" y="4310931"/>
            <a:ext cx="466512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82082" y="4301406"/>
            <a:ext cx="495074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46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6727" y="1542946"/>
            <a:ext cx="361785" cy="2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8892" y="1542946"/>
            <a:ext cx="371305" cy="2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61057" y="1542946"/>
            <a:ext cx="361785" cy="30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96727" y="2107525"/>
            <a:ext cx="352264" cy="30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8892" y="2107525"/>
            <a:ext cx="361785" cy="2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61057" y="2117094"/>
            <a:ext cx="371305" cy="29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8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47801" y="2035172"/>
            <a:ext cx="675966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38942" y="3169271"/>
            <a:ext cx="8016396" cy="314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22380" y="4331960"/>
            <a:ext cx="247537" cy="247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8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61322" y="1596215"/>
            <a:ext cx="2627702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82280" y="2167660"/>
            <a:ext cx="685487" cy="3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4710" y="2167660"/>
            <a:ext cx="5179239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4876" y="2729581"/>
            <a:ext cx="1970776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67305" y="2729581"/>
            <a:ext cx="4541355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