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image" Target="../media/image5.png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image" Target="../media/image4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9.xml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305175" y="1857693"/>
            <a:ext cx="5581650" cy="3142615"/>
            <a:chOff x="3114" y="3605"/>
            <a:chExt cx="8790" cy="4949"/>
          </a:xfrm>
        </p:grpSpPr>
        <p:pic>
          <p:nvPicPr>
            <p:cNvPr id="2" name="图片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4650" y="3605"/>
              <a:ext cx="5717" cy="1833"/>
            </a:xfrm>
            <a:prstGeom prst="rect">
              <a:avLst/>
            </a:prstGeom>
          </p:spPr>
        </p:pic>
        <p:pic>
          <p:nvPicPr>
            <p:cNvPr id="3" name="img_16777215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549"/>
            <a:stretch>
              <a:fillRect/>
            </a:stretch>
          </p:blipFill>
          <p:spPr>
            <a:xfrm>
              <a:off x="3114" y="5438"/>
              <a:ext cx="8790" cy="311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9917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518975" y="986840"/>
            <a:ext cx="247537" cy="247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711995"/>
            <a:ext cx="11520000" cy="31843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5595471" y="3627259"/>
            <a:ext cx="456991" cy="419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3"/>
            </p:custDataLst>
          </p:nvPr>
        </p:nvSpPr>
        <p:spPr bwMode="white">
          <a:xfrm>
            <a:off x="6223834" y="3627259"/>
            <a:ext cx="485553" cy="419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9051471" y="3646327"/>
            <a:ext cx="437950" cy="390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2834479" y="4580659"/>
            <a:ext cx="485553" cy="419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6"/>
            </p:custDataLst>
          </p:nvPr>
        </p:nvSpPr>
        <p:spPr bwMode="white">
          <a:xfrm>
            <a:off x="3510446" y="4580659"/>
            <a:ext cx="380826" cy="419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7"/>
            </p:custDataLst>
          </p:nvPr>
        </p:nvSpPr>
        <p:spPr bwMode="white">
          <a:xfrm>
            <a:off x="6185752" y="4590193"/>
            <a:ext cx="495074" cy="390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8"/>
            </p:custDataLst>
          </p:nvPr>
        </p:nvSpPr>
        <p:spPr bwMode="white">
          <a:xfrm>
            <a:off x="6861719" y="4571125"/>
            <a:ext cx="399867" cy="429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9"/>
            </p:custDataLst>
          </p:nvPr>
        </p:nvSpPr>
        <p:spPr bwMode="white">
          <a:xfrm>
            <a:off x="10232033" y="4590193"/>
            <a:ext cx="476033" cy="419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10"/>
            </p:custDataLst>
          </p:nvPr>
        </p:nvSpPr>
        <p:spPr bwMode="white">
          <a:xfrm>
            <a:off x="10869917" y="4580659"/>
            <a:ext cx="504595" cy="419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4886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968099" y="1549561"/>
            <a:ext cx="342743" cy="286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929685" y="1549561"/>
            <a:ext cx="342743" cy="286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814446" y="1549561"/>
            <a:ext cx="361785" cy="295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365652" y="1549561"/>
            <a:ext cx="333223" cy="295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317719" y="1549561"/>
            <a:ext cx="342743" cy="295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833157" y="2150278"/>
            <a:ext cx="371306" cy="314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958578" y="2760530"/>
            <a:ext cx="361785" cy="314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614181" y="2760530"/>
            <a:ext cx="371305" cy="314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438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365983" y="1548753"/>
            <a:ext cx="685487" cy="3048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300330" y="2196514"/>
            <a:ext cx="247537" cy="238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155867" y="3396777"/>
            <a:ext cx="1332892" cy="3048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289818" y="4006435"/>
            <a:ext cx="3808264" cy="314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377818" y="4625618"/>
            <a:ext cx="2456330" cy="314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4431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452000" y="2199241"/>
            <a:ext cx="285619" cy="238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2023-08-06T03:37:00Z</dcterms:created>
  <dcterms:modified xsi:type="dcterms:W3CDTF">2023-08-11T11:34:48Z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