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5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81170" y="2289175"/>
            <a:ext cx="3629660" cy="2279650"/>
            <a:chOff x="6399" y="2710"/>
            <a:chExt cx="5716" cy="359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399" y="2710"/>
              <a:ext cx="5717" cy="183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918" y="5400"/>
              <a:ext cx="4680" cy="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08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3024" y="1932188"/>
            <a:ext cx="418909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7173" y="1932188"/>
            <a:ext cx="495074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61057" y="1932188"/>
            <a:ext cx="599801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01322" y="2504875"/>
            <a:ext cx="571239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47735" y="2504875"/>
            <a:ext cx="742611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61057" y="2504875"/>
            <a:ext cx="314181" cy="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53625"/>
            <a:ext cx="11520000" cy="3391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5538347" y="3891949"/>
            <a:ext cx="447471" cy="42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176231" y="3901475"/>
            <a:ext cx="485553" cy="41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689685" y="3891949"/>
            <a:ext cx="399867" cy="4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308528" y="3891949"/>
            <a:ext cx="485553" cy="4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701800" y="4787265"/>
            <a:ext cx="48577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138809" y="4816010"/>
            <a:ext cx="456991" cy="41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4805256" y="4796957"/>
            <a:ext cx="447471" cy="41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9279966" y="4816010"/>
            <a:ext cx="466512" cy="381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3434280" y="5721019"/>
            <a:ext cx="514115" cy="362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4119768" y="5711493"/>
            <a:ext cx="437950" cy="40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21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29157" y="1996799"/>
            <a:ext cx="228495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1074" y="2568500"/>
            <a:ext cx="285619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9157" y="3140201"/>
            <a:ext cx="228495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58446" y="4817191"/>
            <a:ext cx="371305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90611" y="4817191"/>
            <a:ext cx="371305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84363" y="4817191"/>
            <a:ext cx="371305" cy="31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3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18644" y="1969131"/>
            <a:ext cx="361785" cy="31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55603" y="1988201"/>
            <a:ext cx="371306" cy="29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8644" y="2541252"/>
            <a:ext cx="4579438" cy="31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6859" y="3113373"/>
            <a:ext cx="1628033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45" y="3595915"/>
            <a:ext cx="11520000" cy="221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5352621" y="4331193"/>
            <a:ext cx="695008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028258" y="4321644"/>
            <a:ext cx="695008" cy="315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3867398" y="4894588"/>
            <a:ext cx="695008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5800092" y="4894588"/>
            <a:ext cx="675966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