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15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63239" y="1484034"/>
            <a:ext cx="228495" cy="23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36480"/>
            <a:ext cx="11520000" cy="2726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1082677" y="4809788"/>
            <a:ext cx="10739305" cy="305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920826" y="5353221"/>
            <a:ext cx="7349950" cy="305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17875" y="2139950"/>
            <a:ext cx="5556250" cy="2578100"/>
            <a:chOff x="5563" y="3748"/>
            <a:chExt cx="8750" cy="4060"/>
          </a:xfrm>
        </p:grpSpPr>
        <p:pic>
          <p:nvPicPr>
            <p:cNvPr id="3" name="img_1677721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69"/>
            <a:stretch>
              <a:fillRect/>
            </a:stretch>
          </p:blipFill>
          <p:spPr>
            <a:xfrm>
              <a:off x="5563" y="5684"/>
              <a:ext cx="8750" cy="212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7463" y="3748"/>
              <a:ext cx="4951" cy="13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4005" y="766445"/>
            <a:ext cx="11603990" cy="373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0515" y="795655"/>
            <a:ext cx="11551285" cy="375285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367131" y="1251912"/>
            <a:ext cx="7652582" cy="10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7180" y="793115"/>
            <a:ext cx="11513185" cy="331597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7103745" y="866140"/>
            <a:ext cx="760095" cy="42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3924935" y="1962785"/>
            <a:ext cx="760095" cy="42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7773035" y="1962785"/>
            <a:ext cx="760095" cy="42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6854825" y="2588895"/>
            <a:ext cx="343535" cy="42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b="1181"/>
          <a:stretch>
            <a:fillRect/>
          </a:stretch>
        </p:blipFill>
        <p:spPr>
          <a:xfrm>
            <a:off x="394970" y="851535"/>
            <a:ext cx="11568430" cy="4198620"/>
          </a:xfrm>
          <a:prstGeom prst="rect">
            <a:avLst/>
          </a:prstGeom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8459470" y="1429385"/>
            <a:ext cx="415925" cy="42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993775" y="4559300"/>
            <a:ext cx="10020935" cy="42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1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8842" y="3321262"/>
            <a:ext cx="5131636" cy="3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7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20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47404" y="1378168"/>
            <a:ext cx="1313851" cy="295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90677" y="3133286"/>
            <a:ext cx="380826" cy="324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08991" y="3133286"/>
            <a:ext cx="371305" cy="324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90677" y="4325621"/>
            <a:ext cx="380826" cy="314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55867" y="4325621"/>
            <a:ext cx="380826" cy="314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2023-08-06T03:37:00Z</dcterms:created>
  <dcterms:modified xsi:type="dcterms:W3CDTF">2023-08-11T11:04:25Z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