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93135" y="2348865"/>
            <a:ext cx="5205730" cy="2160270"/>
            <a:chOff x="5827" y="3790"/>
            <a:chExt cx="8198" cy="3402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807"/>
            <a:stretch>
              <a:fillRect/>
            </a:stretch>
          </p:blipFill>
          <p:spPr>
            <a:xfrm>
              <a:off x="5827" y="5930"/>
              <a:ext cx="8199" cy="126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451" y="3790"/>
              <a:ext cx="4951" cy="13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89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34413" y="1703230"/>
            <a:ext cx="247537" cy="248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38545" y="2829650"/>
            <a:ext cx="238016" cy="238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94942" y="2829650"/>
            <a:ext cx="799735" cy="238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83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20297" y="4240947"/>
            <a:ext cx="295140" cy="248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00132" y="4240947"/>
            <a:ext cx="666446" cy="248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32297" y="4231405"/>
            <a:ext cx="504595" cy="2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51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49057" y="1481687"/>
            <a:ext cx="2408727" cy="295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62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2023-08-11T11:01:32Z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