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57650" y="2406650"/>
            <a:ext cx="4076700" cy="2044700"/>
            <a:chOff x="6390" y="3108"/>
            <a:chExt cx="6420" cy="322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25" y="3108"/>
              <a:ext cx="4951" cy="135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390" y="4996"/>
              <a:ext cx="6420" cy="13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12661" y="1368228"/>
            <a:ext cx="276099" cy="22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41223" y="1902063"/>
            <a:ext cx="228496" cy="238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9057" y="3036462"/>
            <a:ext cx="342743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01123" y="3036462"/>
            <a:ext cx="342743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24099" y="3026929"/>
            <a:ext cx="361785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90347" y="3007864"/>
            <a:ext cx="361785" cy="314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32363" y="3017397"/>
            <a:ext cx="352264" cy="29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98611" y="3017397"/>
            <a:ext cx="361785" cy="29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39537" y="3570297"/>
            <a:ext cx="361785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891603" y="3551232"/>
            <a:ext cx="352264" cy="3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09917" y="3665625"/>
            <a:ext cx="361785" cy="4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061983" y="3551232"/>
            <a:ext cx="352264" cy="3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56066" y="3551232"/>
            <a:ext cx="352264" cy="29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498611" y="3551232"/>
            <a:ext cx="361785" cy="3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452661" y="4094599"/>
            <a:ext cx="2104066" cy="29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470710" y="4094599"/>
            <a:ext cx="1304330" cy="29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462181" y="4628434"/>
            <a:ext cx="2104066" cy="3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480231" y="4628434"/>
            <a:ext cx="1304330" cy="3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2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19834" y="1703742"/>
            <a:ext cx="685487" cy="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43801" y="2238593"/>
            <a:ext cx="685487" cy="4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81685" y="2782994"/>
            <a:ext cx="685487" cy="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3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49190" y="1987626"/>
            <a:ext cx="6216991" cy="304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39669" y="3598369"/>
            <a:ext cx="5436297" cy="314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19504" y="1911842"/>
            <a:ext cx="276099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13851" y="2426718"/>
            <a:ext cx="1323371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81818" y="2989268"/>
            <a:ext cx="228495" cy="22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89945"/>
            <a:ext cx="11520000" cy="1970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720231" y="5543846"/>
            <a:ext cx="1237685" cy="306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7613851" y="5553411"/>
            <a:ext cx="1237685" cy="29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2023-08-11T10:56:16Z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