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457700" y="2012950"/>
            <a:ext cx="3276600" cy="2832100"/>
            <a:chOff x="7020" y="3108"/>
            <a:chExt cx="5160" cy="4460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 b="59019"/>
            <a:stretch>
              <a:fillRect/>
            </a:stretch>
          </p:blipFill>
          <p:spPr>
            <a:xfrm>
              <a:off x="7020" y="4920"/>
              <a:ext cx="5160" cy="113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7125" y="3108"/>
              <a:ext cx="4951" cy="135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8304" y="6812"/>
              <a:ext cx="2592" cy="7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92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21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76694" y="968005"/>
            <a:ext cx="238016" cy="228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412925" y="958466"/>
            <a:ext cx="247537" cy="248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70512" y="2847125"/>
            <a:ext cx="257057" cy="228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58049" y="4087154"/>
            <a:ext cx="685487" cy="286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35008" y="4688090"/>
            <a:ext cx="990148" cy="305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28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09388" y="824887"/>
            <a:ext cx="228495" cy="228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82677" y="3294502"/>
            <a:ext cx="10291834" cy="314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1305" y="3923825"/>
            <a:ext cx="6702545" cy="314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74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719570" y="1521960"/>
            <a:ext cx="666446" cy="295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71636" y="2152071"/>
            <a:ext cx="666446" cy="295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29619" y="2772635"/>
            <a:ext cx="361785" cy="305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29619" y="3402747"/>
            <a:ext cx="361785" cy="295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2023-08-11T10:55:35Z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