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1118" y="6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.xml"/><Relationship Id="rId7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457700" y="1973580"/>
            <a:ext cx="3276600" cy="2910840"/>
            <a:chOff x="7141" y="2202"/>
            <a:chExt cx="5160" cy="4584"/>
          </a:xfrm>
        </p:grpSpPr>
        <p:pic>
          <p:nvPicPr>
            <p:cNvPr id="2" name="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41" y="4014"/>
              <a:ext cx="5160" cy="2772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7245" y="2202"/>
              <a:ext cx="4951" cy="135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30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787140" y="1334135"/>
            <a:ext cx="356235" cy="493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297555" y="1924685"/>
            <a:ext cx="855980" cy="504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499860" y="1924685"/>
            <a:ext cx="422275" cy="514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733280" y="1924685"/>
            <a:ext cx="366395" cy="504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42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719900" y="1587695"/>
            <a:ext cx="447471" cy="429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367305" y="1606765"/>
            <a:ext cx="437950" cy="410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014049" y="1587695"/>
            <a:ext cx="466511" cy="400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670975" y="1625835"/>
            <a:ext cx="456991" cy="371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508132" y="1625835"/>
            <a:ext cx="409388" cy="362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098413" y="1578160"/>
            <a:ext cx="514115" cy="438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272760" y="2493530"/>
            <a:ext cx="447471" cy="400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891603" y="2493530"/>
            <a:ext cx="504595" cy="390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301652" y="3895192"/>
            <a:ext cx="666446" cy="305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167371" y="3895192"/>
            <a:ext cx="666446" cy="305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023570" y="3895192"/>
            <a:ext cx="666446" cy="305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860727" y="3895192"/>
            <a:ext cx="685487" cy="295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41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213322" y="2007104"/>
            <a:ext cx="361785" cy="305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815438" y="2569616"/>
            <a:ext cx="675966" cy="305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71900" y="2569616"/>
            <a:ext cx="361785" cy="295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527834" y="3132129"/>
            <a:ext cx="2094545" cy="305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2"/>
          <a:stretch>
            <a:fillRect/>
          </a:stretch>
        </p:blipFill>
        <p:spPr>
          <a:xfrm>
            <a:off x="1007745" y="3561080"/>
            <a:ext cx="11052175" cy="2857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2"/>
            </p:custDataLst>
          </p:nvPr>
        </p:nvSpPr>
        <p:spPr bwMode="white">
          <a:xfrm>
            <a:off x="5425581" y="4284894"/>
            <a:ext cx="228495" cy="228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3"/>
            </p:custDataLst>
          </p:nvPr>
        </p:nvSpPr>
        <p:spPr bwMode="white">
          <a:xfrm>
            <a:off x="6625185" y="5380275"/>
            <a:ext cx="2418247" cy="304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4235499" y="5951778"/>
            <a:ext cx="675966" cy="295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7567730" y="5942253"/>
            <a:ext cx="1313851" cy="304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20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831834" y="1434710"/>
            <a:ext cx="990148" cy="304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96991" y="1996949"/>
            <a:ext cx="1618512" cy="304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253719" y="2568717"/>
            <a:ext cx="675966" cy="285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005520" y="2559188"/>
            <a:ext cx="1304330" cy="304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2023-08-06T03:37:00Z</dcterms:created>
  <dcterms:modified xsi:type="dcterms:W3CDTF">2023-08-11T10:55:14Z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