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78" r:id="rId5"/>
    <p:sldId id="277" r:id="rId6"/>
    <p:sldId id="276" r:id="rId7"/>
    <p:sldId id="274" r:id="rId8"/>
    <p:sldId id="273" r:id="rId9"/>
    <p:sldId id="272" r:id="rId10"/>
    <p:sldId id="271" r:id="rId11"/>
    <p:sldId id="270" r:id="rId12"/>
    <p:sldId id="269" r:id="rId13"/>
    <p:sldId id="267" r:id="rId14"/>
    <p:sldId id="266" r:id="rId15"/>
    <p:sldId id="264" r:id="rId16"/>
    <p:sldId id="263" r:id="rId17"/>
    <p:sldId id="261" r:id="rId18"/>
    <p:sldId id="260" r:id="rId19"/>
    <p:sldId id="257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FB5D6EB-7EAE-03C1-D791-11F36FD1817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887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9903FEE-45D8-16E8-E44F-8A454D906507}"/>
              </a:ext>
            </a:extLst>
          </p:cNvPr>
          <p:cNvSpPr/>
          <p:nvPr/>
        </p:nvSpPr>
        <p:spPr bwMode="white">
          <a:xfrm>
            <a:off x="5490743" y="1578674"/>
            <a:ext cx="799735" cy="353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5AC120B-4077-F409-5C29-DD150578D32E}"/>
              </a:ext>
            </a:extLst>
          </p:cNvPr>
          <p:cNvSpPr/>
          <p:nvPr/>
        </p:nvSpPr>
        <p:spPr bwMode="white">
          <a:xfrm>
            <a:off x="8413586" y="1578674"/>
            <a:ext cx="1180561" cy="372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3AD2EC8-17A3-106C-E755-6F3213190921}"/>
              </a:ext>
            </a:extLst>
          </p:cNvPr>
          <p:cNvSpPr/>
          <p:nvPr/>
        </p:nvSpPr>
        <p:spPr bwMode="white">
          <a:xfrm>
            <a:off x="3548528" y="2332399"/>
            <a:ext cx="1190082" cy="372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972A3D5-EC40-79E6-EFFE-ADA7EB774EA4}"/>
              </a:ext>
            </a:extLst>
          </p:cNvPr>
          <p:cNvSpPr/>
          <p:nvPr/>
        </p:nvSpPr>
        <p:spPr bwMode="white">
          <a:xfrm>
            <a:off x="6452330" y="2332399"/>
            <a:ext cx="1199603" cy="372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7F48011-E454-941A-F15D-8374647D3060}"/>
              </a:ext>
            </a:extLst>
          </p:cNvPr>
          <p:cNvSpPr/>
          <p:nvPr/>
        </p:nvSpPr>
        <p:spPr bwMode="white">
          <a:xfrm>
            <a:off x="6547537" y="3095666"/>
            <a:ext cx="828297" cy="3625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86860F8-FDFF-14C1-AC4A-E8FD1CAC3327}"/>
              </a:ext>
            </a:extLst>
          </p:cNvPr>
          <p:cNvSpPr/>
          <p:nvPr/>
        </p:nvSpPr>
        <p:spPr bwMode="white">
          <a:xfrm>
            <a:off x="8365983" y="3095666"/>
            <a:ext cx="818776" cy="3625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A86DD03-3838-DCD5-A624-701480508B7A}"/>
              </a:ext>
            </a:extLst>
          </p:cNvPr>
          <p:cNvSpPr/>
          <p:nvPr/>
        </p:nvSpPr>
        <p:spPr bwMode="white">
          <a:xfrm>
            <a:off x="10165388" y="3086125"/>
            <a:ext cx="1228165" cy="372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22A2006-0950-7149-B7AB-A69302C606E9}"/>
              </a:ext>
            </a:extLst>
          </p:cNvPr>
          <p:cNvSpPr/>
          <p:nvPr/>
        </p:nvSpPr>
        <p:spPr bwMode="white">
          <a:xfrm>
            <a:off x="3729421" y="3849391"/>
            <a:ext cx="809256" cy="372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9CF2D57-5724-DF18-4A53-F312D0607E77}"/>
              </a:ext>
            </a:extLst>
          </p:cNvPr>
          <p:cNvSpPr/>
          <p:nvPr/>
        </p:nvSpPr>
        <p:spPr bwMode="white">
          <a:xfrm>
            <a:off x="1977619" y="4603117"/>
            <a:ext cx="1589950" cy="372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77E0A6A-5E10-D95E-81B6-55FD217A1296}"/>
              </a:ext>
            </a:extLst>
          </p:cNvPr>
          <p:cNvSpPr/>
          <p:nvPr/>
        </p:nvSpPr>
        <p:spPr bwMode="white">
          <a:xfrm>
            <a:off x="5090876" y="4612657"/>
            <a:ext cx="809256" cy="353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930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E88A45C-4C08-A273-1B0F-F685FD5D757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9258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DD20D34-95CF-ACEE-1A12-45678963B76E}"/>
              </a:ext>
            </a:extLst>
          </p:cNvPr>
          <p:cNvSpPr/>
          <p:nvPr/>
        </p:nvSpPr>
        <p:spPr bwMode="white">
          <a:xfrm>
            <a:off x="2767834" y="3292480"/>
            <a:ext cx="409388" cy="352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220B714-A201-A823-D389-C7AB6ADF3321}"/>
              </a:ext>
            </a:extLst>
          </p:cNvPr>
          <p:cNvSpPr/>
          <p:nvPr/>
        </p:nvSpPr>
        <p:spPr bwMode="white">
          <a:xfrm>
            <a:off x="10574776" y="3911781"/>
            <a:ext cx="399867" cy="352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E573F02-FA97-A72F-272F-0A88C6237417}"/>
              </a:ext>
            </a:extLst>
          </p:cNvPr>
          <p:cNvSpPr/>
          <p:nvPr/>
        </p:nvSpPr>
        <p:spPr bwMode="white">
          <a:xfrm>
            <a:off x="10746148" y="5140855"/>
            <a:ext cx="409388" cy="352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32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FB00E41-908D-B74D-C5E7-7575FF67F4D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637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B08A4F9-B2B1-FBB2-8215-01EF58EBFD7F}"/>
              </a:ext>
            </a:extLst>
          </p:cNvPr>
          <p:cNvSpPr/>
          <p:nvPr/>
        </p:nvSpPr>
        <p:spPr bwMode="white">
          <a:xfrm>
            <a:off x="8784892" y="1445381"/>
            <a:ext cx="2684826" cy="362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E608765-8EE1-4421-8353-B8C7ABD8759D}"/>
              </a:ext>
            </a:extLst>
          </p:cNvPr>
          <p:cNvSpPr/>
          <p:nvPr/>
        </p:nvSpPr>
        <p:spPr bwMode="white">
          <a:xfrm>
            <a:off x="10765190" y="2676621"/>
            <a:ext cx="1294810" cy="362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1AE0923-5FF0-020B-A841-F6E2C87283A9}"/>
              </a:ext>
            </a:extLst>
          </p:cNvPr>
          <p:cNvSpPr/>
          <p:nvPr/>
        </p:nvSpPr>
        <p:spPr bwMode="white">
          <a:xfrm>
            <a:off x="1587272" y="3287469"/>
            <a:ext cx="818776" cy="372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E101660F-15AF-BC8D-85EF-C0CDF84494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2"/>
          <a:stretch/>
        </p:blipFill>
        <p:spPr>
          <a:xfrm>
            <a:off x="1131671" y="3764692"/>
            <a:ext cx="10943788" cy="1862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6759409-AD0D-72FD-2214-22825F3A2288}"/>
              </a:ext>
            </a:extLst>
          </p:cNvPr>
          <p:cNvSpPr/>
          <p:nvPr/>
        </p:nvSpPr>
        <p:spPr bwMode="white">
          <a:xfrm>
            <a:off x="6082414" y="3879279"/>
            <a:ext cx="1589950" cy="3819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1FD963E-59A5-4AFC-4852-BBD2F3D41896}"/>
              </a:ext>
            </a:extLst>
          </p:cNvPr>
          <p:cNvSpPr/>
          <p:nvPr/>
        </p:nvSpPr>
        <p:spPr bwMode="white">
          <a:xfrm>
            <a:off x="3940266" y="5111090"/>
            <a:ext cx="1961256" cy="372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64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EC8B790-450F-AEC0-AD17-A5FFDEFC7DC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901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2DAFD75-AF5E-29B3-AB7B-1C5616615E20}"/>
              </a:ext>
            </a:extLst>
          </p:cNvPr>
          <p:cNvSpPr/>
          <p:nvPr/>
        </p:nvSpPr>
        <p:spPr bwMode="white">
          <a:xfrm>
            <a:off x="3548528" y="1454398"/>
            <a:ext cx="799735" cy="352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76BB19F-6F46-9234-EFF5-9FD3BF4EB451}"/>
              </a:ext>
            </a:extLst>
          </p:cNvPr>
          <p:cNvSpPr/>
          <p:nvPr/>
        </p:nvSpPr>
        <p:spPr bwMode="white">
          <a:xfrm>
            <a:off x="8604000" y="1444860"/>
            <a:ext cx="1561387" cy="371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5A423EB-1BEB-6DCD-0650-D3BD27B72A46}"/>
              </a:ext>
            </a:extLst>
          </p:cNvPr>
          <p:cNvSpPr/>
          <p:nvPr/>
        </p:nvSpPr>
        <p:spPr bwMode="white">
          <a:xfrm>
            <a:off x="10384363" y="2083882"/>
            <a:ext cx="790214" cy="333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C71EEC6-4D1E-A483-11A2-CBDC48C7AA28}"/>
              </a:ext>
            </a:extLst>
          </p:cNvPr>
          <p:cNvSpPr/>
          <p:nvPr/>
        </p:nvSpPr>
        <p:spPr bwMode="white">
          <a:xfrm>
            <a:off x="3367636" y="2694291"/>
            <a:ext cx="790214" cy="352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26C972E-2F6D-65FE-7735-B91FB17B7887}"/>
              </a:ext>
            </a:extLst>
          </p:cNvPr>
          <p:cNvSpPr/>
          <p:nvPr/>
        </p:nvSpPr>
        <p:spPr bwMode="white">
          <a:xfrm>
            <a:off x="6261917" y="2675215"/>
            <a:ext cx="818776" cy="371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19738C5-61F9-95AF-E210-953A8FD4A688}"/>
              </a:ext>
            </a:extLst>
          </p:cNvPr>
          <p:cNvSpPr/>
          <p:nvPr/>
        </p:nvSpPr>
        <p:spPr bwMode="white">
          <a:xfrm>
            <a:off x="9575107" y="2694291"/>
            <a:ext cx="799735" cy="352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167B5CF-49D4-5340-CF75-44C6D1F819ED}"/>
              </a:ext>
            </a:extLst>
          </p:cNvPr>
          <p:cNvSpPr/>
          <p:nvPr/>
        </p:nvSpPr>
        <p:spPr bwMode="white">
          <a:xfrm>
            <a:off x="2006181" y="3295162"/>
            <a:ext cx="771173" cy="371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15163FC-D389-15DA-9EEC-D27CB188CD32}"/>
              </a:ext>
            </a:extLst>
          </p:cNvPr>
          <p:cNvSpPr/>
          <p:nvPr/>
        </p:nvSpPr>
        <p:spPr bwMode="white">
          <a:xfrm>
            <a:off x="5290809" y="3304700"/>
            <a:ext cx="799735" cy="362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967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F94CC38-F35F-F14E-8337-CEAF5B5A98B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259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293360E2-5F89-9955-E09D-89C000E875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1" r="4613"/>
          <a:stretch/>
        </p:blipFill>
        <p:spPr>
          <a:xfrm>
            <a:off x="1071388" y="4975411"/>
            <a:ext cx="10988612" cy="17255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2" name="矩形 1"/>
          <p:cNvSpPr/>
          <p:nvPr/>
        </p:nvSpPr>
        <p:spPr>
          <a:xfrm>
            <a:off x="5396752" y="4831976"/>
            <a:ext cx="6663247" cy="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071388" y="5441575"/>
            <a:ext cx="3769553" cy="7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707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817E810-AAA0-BABB-46C9-119E05F25EC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775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D98452C-8A35-AD7E-D100-310FB140D154}"/>
              </a:ext>
            </a:extLst>
          </p:cNvPr>
          <p:cNvSpPr/>
          <p:nvPr/>
        </p:nvSpPr>
        <p:spPr bwMode="white">
          <a:xfrm>
            <a:off x="10603338" y="834331"/>
            <a:ext cx="409388" cy="352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55FE1B5-4390-3EDB-0D29-81A7C2E2FFB9}"/>
              </a:ext>
            </a:extLst>
          </p:cNvPr>
          <p:cNvSpPr/>
          <p:nvPr/>
        </p:nvSpPr>
        <p:spPr bwMode="white">
          <a:xfrm>
            <a:off x="9175239" y="2577879"/>
            <a:ext cx="409388" cy="352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29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F8522D8-70CA-EE6E-DA0A-701AD148352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92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ABAC820-4BDC-174E-23A5-6B3915701588}"/>
              </a:ext>
            </a:extLst>
          </p:cNvPr>
          <p:cNvSpPr/>
          <p:nvPr/>
        </p:nvSpPr>
        <p:spPr bwMode="white">
          <a:xfrm>
            <a:off x="4376826" y="1416777"/>
            <a:ext cx="828297" cy="353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981B84D-D7E9-7608-5367-9A0E5FF2EC06}"/>
              </a:ext>
            </a:extLst>
          </p:cNvPr>
          <p:cNvSpPr/>
          <p:nvPr/>
        </p:nvSpPr>
        <p:spPr bwMode="white">
          <a:xfrm>
            <a:off x="7175900" y="1426322"/>
            <a:ext cx="828297" cy="353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E55CF45-9428-29AE-0B2A-2F68A3E18072}"/>
              </a:ext>
            </a:extLst>
          </p:cNvPr>
          <p:cNvSpPr/>
          <p:nvPr/>
        </p:nvSpPr>
        <p:spPr bwMode="white">
          <a:xfrm>
            <a:off x="8975305" y="1407232"/>
            <a:ext cx="828297" cy="3817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3A2E4BF4-ECEA-B008-F958-85FA97268A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5"/>
          <a:stretch/>
        </p:blipFill>
        <p:spPr>
          <a:xfrm>
            <a:off x="1050989" y="3612105"/>
            <a:ext cx="10630023" cy="23902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97C681A-0AC9-31DD-E247-B14647C49949}"/>
              </a:ext>
            </a:extLst>
          </p:cNvPr>
          <p:cNvSpPr/>
          <p:nvPr/>
        </p:nvSpPr>
        <p:spPr bwMode="white">
          <a:xfrm>
            <a:off x="1974493" y="4316808"/>
            <a:ext cx="9434975" cy="3713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76B0813-2672-1527-42B4-208DC887DA60}"/>
              </a:ext>
            </a:extLst>
          </p:cNvPr>
          <p:cNvSpPr/>
          <p:nvPr/>
        </p:nvSpPr>
        <p:spPr bwMode="white">
          <a:xfrm>
            <a:off x="1612708" y="4897713"/>
            <a:ext cx="9796760" cy="3713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43A8B4D-6B2E-46EC-F5A0-F4A7DD08036B}"/>
              </a:ext>
            </a:extLst>
          </p:cNvPr>
          <p:cNvSpPr/>
          <p:nvPr/>
        </p:nvSpPr>
        <p:spPr bwMode="white">
          <a:xfrm>
            <a:off x="1593666" y="5478617"/>
            <a:ext cx="1770842" cy="3713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706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1DAEA2A-7A02-747F-AC35-D9B308032BF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54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9232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3927938-3BE4-4E4D-35B0-6DA40719F0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92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491D1DE-CAD7-33C9-4B6D-E80243357954}"/>
              </a:ext>
            </a:extLst>
          </p:cNvPr>
          <p:cNvSpPr/>
          <p:nvPr/>
        </p:nvSpPr>
        <p:spPr bwMode="white">
          <a:xfrm>
            <a:off x="920826" y="786814"/>
            <a:ext cx="10110942" cy="3817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55ADD4B-3BDF-E0C6-1E20-B9C2A3004A35}"/>
              </a:ext>
            </a:extLst>
          </p:cNvPr>
          <p:cNvSpPr/>
          <p:nvPr/>
        </p:nvSpPr>
        <p:spPr bwMode="white">
          <a:xfrm>
            <a:off x="501917" y="1378598"/>
            <a:ext cx="10605354" cy="372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EDB36B5-DA9F-43B3-D48A-5502491B4584}"/>
              </a:ext>
            </a:extLst>
          </p:cNvPr>
          <p:cNvSpPr/>
          <p:nvPr/>
        </p:nvSpPr>
        <p:spPr bwMode="white">
          <a:xfrm>
            <a:off x="501917" y="1960837"/>
            <a:ext cx="10529851" cy="372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4395FA8-2648-E1F8-9EE8-F577E3FE8497}"/>
              </a:ext>
            </a:extLst>
          </p:cNvPr>
          <p:cNvSpPr/>
          <p:nvPr/>
        </p:nvSpPr>
        <p:spPr bwMode="white">
          <a:xfrm>
            <a:off x="501917" y="2543076"/>
            <a:ext cx="10529851" cy="3817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ACB7C04-E044-EBF0-F2FC-BEE1F8310F0A}"/>
              </a:ext>
            </a:extLst>
          </p:cNvPr>
          <p:cNvSpPr/>
          <p:nvPr/>
        </p:nvSpPr>
        <p:spPr bwMode="white">
          <a:xfrm>
            <a:off x="501916" y="3125315"/>
            <a:ext cx="9404083" cy="3817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334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337" y="2890837"/>
            <a:ext cx="3743325" cy="1076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6C06ADB-FF71-2D3E-E354-AC057B64ABA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153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799AA09-E408-2229-2813-14BBC6BD6159}"/>
              </a:ext>
            </a:extLst>
          </p:cNvPr>
          <p:cNvSpPr/>
          <p:nvPr/>
        </p:nvSpPr>
        <p:spPr bwMode="white">
          <a:xfrm>
            <a:off x="3129619" y="1792663"/>
            <a:ext cx="371305" cy="362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95629CF-FE43-3F2D-D293-6031D54B13CD}"/>
              </a:ext>
            </a:extLst>
          </p:cNvPr>
          <p:cNvSpPr/>
          <p:nvPr/>
        </p:nvSpPr>
        <p:spPr bwMode="white">
          <a:xfrm>
            <a:off x="6966446" y="1792663"/>
            <a:ext cx="371305" cy="362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7017669-4366-26C1-0089-406B21D2E263}"/>
              </a:ext>
            </a:extLst>
          </p:cNvPr>
          <p:cNvSpPr/>
          <p:nvPr/>
        </p:nvSpPr>
        <p:spPr bwMode="white">
          <a:xfrm>
            <a:off x="9508462" y="1793816"/>
            <a:ext cx="361785" cy="353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C03431F-B3B6-1D42-9529-5FBDADB228CD}"/>
              </a:ext>
            </a:extLst>
          </p:cNvPr>
          <p:cNvSpPr/>
          <p:nvPr/>
        </p:nvSpPr>
        <p:spPr bwMode="white">
          <a:xfrm>
            <a:off x="2148991" y="2566741"/>
            <a:ext cx="361785" cy="343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4C7C93B-BB7A-CDC3-88AE-A3881E10C342}"/>
              </a:ext>
            </a:extLst>
          </p:cNvPr>
          <p:cNvSpPr/>
          <p:nvPr/>
        </p:nvSpPr>
        <p:spPr bwMode="white">
          <a:xfrm>
            <a:off x="6490413" y="2557199"/>
            <a:ext cx="371305" cy="353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0C844A0-6813-456C-3CD4-E0B18FEB32FF}"/>
              </a:ext>
            </a:extLst>
          </p:cNvPr>
          <p:cNvSpPr/>
          <p:nvPr/>
        </p:nvSpPr>
        <p:spPr bwMode="white">
          <a:xfrm>
            <a:off x="9460859" y="2566741"/>
            <a:ext cx="361785" cy="343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9E280C7-D39C-CD52-D15F-36F5B60F2E40}"/>
              </a:ext>
            </a:extLst>
          </p:cNvPr>
          <p:cNvSpPr/>
          <p:nvPr/>
        </p:nvSpPr>
        <p:spPr bwMode="white">
          <a:xfrm>
            <a:off x="2192068" y="3312192"/>
            <a:ext cx="380826" cy="353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41AF603-7B01-32CC-0181-C2D7B9C9D87D}"/>
              </a:ext>
            </a:extLst>
          </p:cNvPr>
          <p:cNvSpPr/>
          <p:nvPr/>
        </p:nvSpPr>
        <p:spPr bwMode="white">
          <a:xfrm>
            <a:off x="6452330" y="3328970"/>
            <a:ext cx="371305" cy="362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31D95B9-912A-0B4E-442E-0E9FC3BCCC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617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9F1DB8A-A6A3-E511-A257-3F92823853E7}"/>
              </a:ext>
            </a:extLst>
          </p:cNvPr>
          <p:cNvSpPr/>
          <p:nvPr/>
        </p:nvSpPr>
        <p:spPr bwMode="white">
          <a:xfrm>
            <a:off x="4776694" y="2053294"/>
            <a:ext cx="590280" cy="561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065C0C5-BE63-B970-6F93-514474493CCB}"/>
              </a:ext>
            </a:extLst>
          </p:cNvPr>
          <p:cNvSpPr/>
          <p:nvPr/>
        </p:nvSpPr>
        <p:spPr bwMode="white">
          <a:xfrm>
            <a:off x="5738280" y="2053294"/>
            <a:ext cx="647404" cy="5523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DA24B8C-3FE2-1F4C-021D-451404B908F1}"/>
              </a:ext>
            </a:extLst>
          </p:cNvPr>
          <p:cNvSpPr/>
          <p:nvPr/>
        </p:nvSpPr>
        <p:spPr bwMode="white">
          <a:xfrm>
            <a:off x="6690347" y="2062817"/>
            <a:ext cx="666446" cy="5047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39169F2-F46C-A2FB-603D-BA3633B6F330}"/>
              </a:ext>
            </a:extLst>
          </p:cNvPr>
          <p:cNvSpPr/>
          <p:nvPr/>
        </p:nvSpPr>
        <p:spPr bwMode="white">
          <a:xfrm>
            <a:off x="7661454" y="2053294"/>
            <a:ext cx="675966" cy="542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0CF35EC-94EE-221A-46AF-DE1B9EB8B6C0}"/>
              </a:ext>
            </a:extLst>
          </p:cNvPr>
          <p:cNvSpPr/>
          <p:nvPr/>
        </p:nvSpPr>
        <p:spPr bwMode="white">
          <a:xfrm>
            <a:off x="10669983" y="2081864"/>
            <a:ext cx="637884" cy="523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BAF43E1-D950-CC89-DA38-7D516BEC7018}"/>
              </a:ext>
            </a:extLst>
          </p:cNvPr>
          <p:cNvSpPr/>
          <p:nvPr/>
        </p:nvSpPr>
        <p:spPr bwMode="white">
          <a:xfrm>
            <a:off x="4595801" y="3672294"/>
            <a:ext cx="695008" cy="561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BAF43E1-D950-CC89-DA38-7D516BEC7018}"/>
              </a:ext>
            </a:extLst>
          </p:cNvPr>
          <p:cNvSpPr/>
          <p:nvPr/>
        </p:nvSpPr>
        <p:spPr bwMode="white">
          <a:xfrm>
            <a:off x="8495953" y="3672294"/>
            <a:ext cx="695008" cy="561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0BAF43E1-D950-CC89-DA38-7D516BEC7018}"/>
              </a:ext>
            </a:extLst>
          </p:cNvPr>
          <p:cNvSpPr/>
          <p:nvPr/>
        </p:nvSpPr>
        <p:spPr bwMode="white">
          <a:xfrm>
            <a:off x="10669983" y="3702338"/>
            <a:ext cx="695008" cy="561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72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07AFEBD-2C8F-3E31-CF2C-74913513C0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046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694E779-934C-E0F4-7C27-626EC1C27098}"/>
              </a:ext>
            </a:extLst>
          </p:cNvPr>
          <p:cNvSpPr/>
          <p:nvPr/>
        </p:nvSpPr>
        <p:spPr bwMode="white">
          <a:xfrm>
            <a:off x="7309190" y="1359021"/>
            <a:ext cx="618842" cy="534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10EF51D-9F35-CB35-5467-8597E42C4BB8}"/>
              </a:ext>
            </a:extLst>
          </p:cNvPr>
          <p:cNvSpPr/>
          <p:nvPr/>
        </p:nvSpPr>
        <p:spPr bwMode="white">
          <a:xfrm>
            <a:off x="996991" y="3009033"/>
            <a:ext cx="637884" cy="5054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38CEA88-656E-79EA-1FFE-B692EA4B688D}"/>
              </a:ext>
            </a:extLst>
          </p:cNvPr>
          <p:cNvSpPr/>
          <p:nvPr/>
        </p:nvSpPr>
        <p:spPr bwMode="white">
          <a:xfrm>
            <a:off x="1968099" y="3018570"/>
            <a:ext cx="561719" cy="534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1965F79-C138-8DF1-B3C8-EBF5BEEF7486}"/>
              </a:ext>
            </a:extLst>
          </p:cNvPr>
          <p:cNvSpPr/>
          <p:nvPr/>
        </p:nvSpPr>
        <p:spPr bwMode="white">
          <a:xfrm>
            <a:off x="2996330" y="3018570"/>
            <a:ext cx="495074" cy="5722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4F2F0F6-A6A0-922D-885F-B0CAC46B739C}"/>
              </a:ext>
            </a:extLst>
          </p:cNvPr>
          <p:cNvSpPr/>
          <p:nvPr/>
        </p:nvSpPr>
        <p:spPr bwMode="white">
          <a:xfrm>
            <a:off x="7233024" y="3009033"/>
            <a:ext cx="628363" cy="562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564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84C094B-B2AE-8596-4FBA-ED30E301918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669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0AD454E-31E9-BEA8-3C94-04872126C7B0}"/>
              </a:ext>
            </a:extLst>
          </p:cNvPr>
          <p:cNvSpPr/>
          <p:nvPr/>
        </p:nvSpPr>
        <p:spPr bwMode="white">
          <a:xfrm>
            <a:off x="6814115" y="1831160"/>
            <a:ext cx="371305" cy="3529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9ACFF25-BB11-BF6F-F879-889D5F769708}"/>
              </a:ext>
            </a:extLst>
          </p:cNvPr>
          <p:cNvSpPr/>
          <p:nvPr/>
        </p:nvSpPr>
        <p:spPr bwMode="white">
          <a:xfrm>
            <a:off x="11041289" y="1831160"/>
            <a:ext cx="371305" cy="3529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54A7D78-FAAE-C1D7-8A4A-9567F956F0AC}"/>
              </a:ext>
            </a:extLst>
          </p:cNvPr>
          <p:cNvSpPr/>
          <p:nvPr/>
        </p:nvSpPr>
        <p:spPr bwMode="white">
          <a:xfrm>
            <a:off x="3801038" y="3272851"/>
            <a:ext cx="417874" cy="3434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E6F568E7-4726-54D1-478C-479DDAE444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9"/>
          <a:stretch/>
        </p:blipFill>
        <p:spPr>
          <a:xfrm>
            <a:off x="1113740" y="3803859"/>
            <a:ext cx="10809319" cy="28524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55B66D5-154F-A8D7-6F0D-6E1D10287747}"/>
              </a:ext>
            </a:extLst>
          </p:cNvPr>
          <p:cNvSpPr/>
          <p:nvPr/>
        </p:nvSpPr>
        <p:spPr bwMode="white">
          <a:xfrm>
            <a:off x="4915336" y="4186615"/>
            <a:ext cx="380826" cy="352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FFBB1E4-0707-74A2-06B9-76D688B758BC}"/>
              </a:ext>
            </a:extLst>
          </p:cNvPr>
          <p:cNvSpPr/>
          <p:nvPr/>
        </p:nvSpPr>
        <p:spPr bwMode="white">
          <a:xfrm>
            <a:off x="11196745" y="4187191"/>
            <a:ext cx="380826" cy="352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B9EF6B2-7DF9-3925-4BDA-484F72A8EA61}"/>
              </a:ext>
            </a:extLst>
          </p:cNvPr>
          <p:cNvSpPr/>
          <p:nvPr/>
        </p:nvSpPr>
        <p:spPr bwMode="white">
          <a:xfrm>
            <a:off x="5538624" y="5657516"/>
            <a:ext cx="371305" cy="352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FF39EDF-E699-3B36-312B-1672DFFD8CA9}"/>
              </a:ext>
            </a:extLst>
          </p:cNvPr>
          <p:cNvSpPr/>
          <p:nvPr/>
        </p:nvSpPr>
        <p:spPr bwMode="white">
          <a:xfrm>
            <a:off x="9168219" y="5649127"/>
            <a:ext cx="380827" cy="352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696569" y="3405507"/>
            <a:ext cx="208937" cy="183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54A7D78-FAAE-C1D7-8A4A-9567F956F0AC}"/>
              </a:ext>
            </a:extLst>
          </p:cNvPr>
          <p:cNvSpPr/>
          <p:nvPr/>
        </p:nvSpPr>
        <p:spPr bwMode="white">
          <a:xfrm>
            <a:off x="8687590" y="3273548"/>
            <a:ext cx="417874" cy="3434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8583121" y="3401483"/>
            <a:ext cx="208937" cy="183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810867" y="4376533"/>
            <a:ext cx="208937" cy="183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1041289" y="4321349"/>
            <a:ext cx="208937" cy="183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081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9FC104C-E3BB-6BDD-A9EA-BFD3F8A4F23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319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A538536-A125-6A0D-1A73-B07897D23E36}"/>
              </a:ext>
            </a:extLst>
          </p:cNvPr>
          <p:cNvSpPr/>
          <p:nvPr/>
        </p:nvSpPr>
        <p:spPr bwMode="white">
          <a:xfrm>
            <a:off x="2006181" y="1674669"/>
            <a:ext cx="809256" cy="3627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9188ABA-9F35-FCED-8BA9-AD57D9B969AC}"/>
              </a:ext>
            </a:extLst>
          </p:cNvPr>
          <p:cNvSpPr/>
          <p:nvPr/>
        </p:nvSpPr>
        <p:spPr bwMode="white">
          <a:xfrm>
            <a:off x="4681487" y="1674669"/>
            <a:ext cx="818776" cy="3627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ACDCC03-2375-1193-12B3-768959214919}"/>
              </a:ext>
            </a:extLst>
          </p:cNvPr>
          <p:cNvSpPr/>
          <p:nvPr/>
        </p:nvSpPr>
        <p:spPr bwMode="white">
          <a:xfrm>
            <a:off x="7366314" y="1674669"/>
            <a:ext cx="809256" cy="3627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48754D7-953D-2FC1-D778-766A3E78B017}"/>
              </a:ext>
            </a:extLst>
          </p:cNvPr>
          <p:cNvSpPr/>
          <p:nvPr/>
        </p:nvSpPr>
        <p:spPr bwMode="white">
          <a:xfrm>
            <a:off x="10051140" y="1674669"/>
            <a:ext cx="818776" cy="3627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5ACFCD3-3389-EA70-2360-C75631D8F18B}"/>
              </a:ext>
            </a:extLst>
          </p:cNvPr>
          <p:cNvSpPr/>
          <p:nvPr/>
        </p:nvSpPr>
        <p:spPr bwMode="white">
          <a:xfrm>
            <a:off x="2025223" y="2428858"/>
            <a:ext cx="799735" cy="353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E4FE94D-8920-3057-12B1-70A49D8AD34F}"/>
              </a:ext>
            </a:extLst>
          </p:cNvPr>
          <p:cNvSpPr/>
          <p:nvPr/>
        </p:nvSpPr>
        <p:spPr bwMode="white">
          <a:xfrm>
            <a:off x="4691008" y="2419311"/>
            <a:ext cx="818776" cy="3627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4B83A8D-5BDB-F243-1187-BB24E1C7E9FA}"/>
              </a:ext>
            </a:extLst>
          </p:cNvPr>
          <p:cNvSpPr/>
          <p:nvPr/>
        </p:nvSpPr>
        <p:spPr bwMode="white">
          <a:xfrm>
            <a:off x="7366314" y="2419311"/>
            <a:ext cx="818776" cy="3627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AE2E24E-5B0C-4286-8487-498CA5B52F61}"/>
              </a:ext>
            </a:extLst>
          </p:cNvPr>
          <p:cNvSpPr/>
          <p:nvPr/>
        </p:nvSpPr>
        <p:spPr bwMode="white">
          <a:xfrm>
            <a:off x="10051140" y="2419311"/>
            <a:ext cx="818776" cy="353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103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3A41E2C-556B-7668-061A-BE227F6E7A7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28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70A22C3-7C59-D483-1045-4ECF571165D0}"/>
              </a:ext>
            </a:extLst>
          </p:cNvPr>
          <p:cNvSpPr/>
          <p:nvPr/>
        </p:nvSpPr>
        <p:spPr bwMode="white">
          <a:xfrm>
            <a:off x="1977619" y="2646223"/>
            <a:ext cx="1190082" cy="1576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783E078-F6B3-97D4-E609-4D508891CFE1}"/>
              </a:ext>
            </a:extLst>
          </p:cNvPr>
          <p:cNvSpPr/>
          <p:nvPr/>
        </p:nvSpPr>
        <p:spPr bwMode="white">
          <a:xfrm>
            <a:off x="5443140" y="2646223"/>
            <a:ext cx="1199603" cy="14208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D7C97F98-A5EF-3822-66A3-6E3D7387CE13}"/>
              </a:ext>
            </a:extLst>
          </p:cNvPr>
          <p:cNvSpPr/>
          <p:nvPr/>
        </p:nvSpPr>
        <p:spPr bwMode="white">
          <a:xfrm>
            <a:off x="9327570" y="2646223"/>
            <a:ext cx="1266247" cy="14208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143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F31794F-3D3B-054D-167B-6BC6CD7F093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00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502A46D-A40C-A354-9D09-CEC9D2E00577}"/>
              </a:ext>
            </a:extLst>
          </p:cNvPr>
          <p:cNvSpPr/>
          <p:nvPr/>
        </p:nvSpPr>
        <p:spPr bwMode="white">
          <a:xfrm>
            <a:off x="1787206" y="1692656"/>
            <a:ext cx="409388" cy="362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45BEC34-B3C1-83DA-5EBA-61DB387F57DF}"/>
              </a:ext>
            </a:extLst>
          </p:cNvPr>
          <p:cNvSpPr/>
          <p:nvPr/>
        </p:nvSpPr>
        <p:spPr bwMode="white">
          <a:xfrm>
            <a:off x="5871570" y="1683120"/>
            <a:ext cx="418909" cy="371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F757898-A338-8446-F23B-EE0D5317FA8E}"/>
              </a:ext>
            </a:extLst>
          </p:cNvPr>
          <p:cNvSpPr/>
          <p:nvPr/>
        </p:nvSpPr>
        <p:spPr bwMode="white">
          <a:xfrm>
            <a:off x="8423107" y="1692656"/>
            <a:ext cx="380826" cy="352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4F40FEC-B1D3-91C0-8CA4-D00792786BF0}"/>
              </a:ext>
            </a:extLst>
          </p:cNvPr>
          <p:cNvSpPr/>
          <p:nvPr/>
        </p:nvSpPr>
        <p:spPr bwMode="white">
          <a:xfrm>
            <a:off x="9965454" y="1702192"/>
            <a:ext cx="390346" cy="343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8F380E3-923B-54FE-71B6-698365A64FF4}"/>
              </a:ext>
            </a:extLst>
          </p:cNvPr>
          <p:cNvSpPr/>
          <p:nvPr/>
        </p:nvSpPr>
        <p:spPr bwMode="white">
          <a:xfrm>
            <a:off x="1806247" y="2455523"/>
            <a:ext cx="380826" cy="343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E8B8E01-1216-3967-85C1-78E1E3600C38}"/>
              </a:ext>
            </a:extLst>
          </p:cNvPr>
          <p:cNvSpPr/>
          <p:nvPr/>
        </p:nvSpPr>
        <p:spPr bwMode="white">
          <a:xfrm>
            <a:off x="5871570" y="2436452"/>
            <a:ext cx="399867" cy="371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B4F95F0-5F04-B49B-19F6-36B57D709138}"/>
              </a:ext>
            </a:extLst>
          </p:cNvPr>
          <p:cNvSpPr/>
          <p:nvPr/>
        </p:nvSpPr>
        <p:spPr bwMode="white">
          <a:xfrm>
            <a:off x="8004198" y="2465059"/>
            <a:ext cx="437950" cy="343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72E1EE5-0C04-F628-C2DD-5CF6F58EC47E}"/>
              </a:ext>
            </a:extLst>
          </p:cNvPr>
          <p:cNvSpPr/>
          <p:nvPr/>
        </p:nvSpPr>
        <p:spPr bwMode="white">
          <a:xfrm>
            <a:off x="9175239" y="2455523"/>
            <a:ext cx="428429" cy="352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4A23A33-A608-4590-19B7-D471934CCE61}"/>
              </a:ext>
            </a:extLst>
          </p:cNvPr>
          <p:cNvSpPr/>
          <p:nvPr/>
        </p:nvSpPr>
        <p:spPr bwMode="white">
          <a:xfrm>
            <a:off x="5109917" y="3199319"/>
            <a:ext cx="1599471" cy="371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9FE922A-8209-CFA5-E397-58A09780327F}"/>
              </a:ext>
            </a:extLst>
          </p:cNvPr>
          <p:cNvSpPr/>
          <p:nvPr/>
        </p:nvSpPr>
        <p:spPr bwMode="white">
          <a:xfrm>
            <a:off x="5090876" y="3962187"/>
            <a:ext cx="1599471" cy="362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652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3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9</cp:revision>
  <dcterms:created xsi:type="dcterms:W3CDTF">2023-08-06T03:37:12Z</dcterms:created>
  <dcterms:modified xsi:type="dcterms:W3CDTF">2023-08-14T10:43:05Z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